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04" r:id="rId2"/>
    <p:sldId id="300" r:id="rId3"/>
    <p:sldId id="267"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9436"/>
    <a:srgbClr val="81D8D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p:restoredTop sz="96327"/>
  </p:normalViewPr>
  <p:slideViewPr>
    <p:cSldViewPr snapToGrid="0" snapToObjects="1">
      <p:cViewPr varScale="1">
        <p:scale>
          <a:sx n="128" d="100"/>
          <a:sy n="128" d="100"/>
        </p:scale>
        <p:origin x="1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8C5DE-3466-034C-A33D-E616015654A9}" type="datetimeFigureOut">
              <a:rPr kumimoji="1" lang="ja-JP" altLang="en-US" smtClean="0"/>
              <a:t>2022/5/20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3974D-B8D0-1F48-AC97-5489BFAE32A3}" type="slidenum">
              <a:rPr kumimoji="1" lang="ja-JP" altLang="en-US" smtClean="0"/>
              <a:t>‹#›</a:t>
            </a:fld>
            <a:endParaRPr kumimoji="1" lang="ja-JP" altLang="en-US"/>
          </a:p>
        </p:txBody>
      </p:sp>
    </p:spTree>
    <p:extLst>
      <p:ext uri="{BB962C8B-B14F-4D97-AF65-F5344CB8AC3E}">
        <p14:creationId xmlns:p14="http://schemas.microsoft.com/office/powerpoint/2010/main" val="1674511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3ED40-4400-5140-AA4C-63650CF0B44C}" type="slidenum">
              <a:rPr kumimoji="1" lang="ja-JP" altLang="en-US" smtClean="0"/>
              <a:t>1</a:t>
            </a:fld>
            <a:endParaRPr kumimoji="1" lang="ja-JP" altLang="en-US"/>
          </a:p>
        </p:txBody>
      </p:sp>
    </p:spTree>
    <p:extLst>
      <p:ext uri="{BB962C8B-B14F-4D97-AF65-F5344CB8AC3E}">
        <p14:creationId xmlns:p14="http://schemas.microsoft.com/office/powerpoint/2010/main" val="66483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3ED40-4400-5140-AA4C-63650CF0B44C}" type="slidenum">
              <a:rPr kumimoji="1" lang="ja-JP" altLang="en-US" smtClean="0"/>
              <a:t>2</a:t>
            </a:fld>
            <a:endParaRPr kumimoji="1" lang="ja-JP" altLang="en-US"/>
          </a:p>
        </p:txBody>
      </p:sp>
    </p:spTree>
    <p:extLst>
      <p:ext uri="{BB962C8B-B14F-4D97-AF65-F5344CB8AC3E}">
        <p14:creationId xmlns:p14="http://schemas.microsoft.com/office/powerpoint/2010/main" val="216601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983ED40-4400-5140-AA4C-63650CF0B44C}" type="slidenum">
              <a:rPr kumimoji="1" lang="ja-JP" altLang="en-US" smtClean="0"/>
              <a:t>3</a:t>
            </a:fld>
            <a:endParaRPr kumimoji="1" lang="ja-JP" altLang="en-US"/>
          </a:p>
        </p:txBody>
      </p:sp>
    </p:spTree>
    <p:extLst>
      <p:ext uri="{BB962C8B-B14F-4D97-AF65-F5344CB8AC3E}">
        <p14:creationId xmlns:p14="http://schemas.microsoft.com/office/powerpoint/2010/main" val="158351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6CB3E-90DF-5A48-9523-C221280F90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1647928-8F31-814C-A52C-4EAECE182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F8CA2A-7C76-0149-8E54-96791665E207}"/>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5" name="フッター プレースホルダー 4">
            <a:extLst>
              <a:ext uri="{FF2B5EF4-FFF2-40B4-BE49-F238E27FC236}">
                <a16:creationId xmlns:a16="http://schemas.microsoft.com/office/drawing/2014/main" id="{53B6F0A8-2CAC-3149-90A1-F117D26860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359A9F-33A3-8C42-8867-FF2C87AE31C7}"/>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258932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8549DF-4AAD-6C45-9D95-B738DB1664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632834-B786-7249-8110-175766D39C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D7A9E6-DE16-2944-B7CC-ABA29BBD1C52}"/>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5" name="フッター プレースホルダー 4">
            <a:extLst>
              <a:ext uri="{FF2B5EF4-FFF2-40B4-BE49-F238E27FC236}">
                <a16:creationId xmlns:a16="http://schemas.microsoft.com/office/drawing/2014/main" id="{234D505C-57A2-ED44-9F3B-209524BAF0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7415C5-2A4B-9F43-B0E8-E1C5FBC11D9E}"/>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34795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297AE9-FBD0-094B-8C1A-9B0A60C29FA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A6EAA9C-AD0B-CA45-B9F9-1AB0191D8F2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169E91-12E4-9043-B46A-5B5FFDB80214}"/>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5" name="フッター プレースホルダー 4">
            <a:extLst>
              <a:ext uri="{FF2B5EF4-FFF2-40B4-BE49-F238E27FC236}">
                <a16:creationId xmlns:a16="http://schemas.microsoft.com/office/drawing/2014/main" id="{C1CB19F7-5255-0D48-BF72-B5BBD0E07B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C422FF-D777-4E46-98A7-21423FC560B8}"/>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374724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3EA71-8CB2-1F4C-B705-296B0D733B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97690A-17CE-634F-AB43-4F7588EBE11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F5A41D-16CB-B64F-93EB-BBF544BD7CE5}"/>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5" name="フッター プレースホルダー 4">
            <a:extLst>
              <a:ext uri="{FF2B5EF4-FFF2-40B4-BE49-F238E27FC236}">
                <a16:creationId xmlns:a16="http://schemas.microsoft.com/office/drawing/2014/main" id="{741BBB40-E907-DE4D-A249-50355337F1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1FCB08-74F0-F641-AEFB-85F7B927CFB0}"/>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388787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C418BE-98F3-A844-8F92-97B34E57552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2E0F0D-EDE3-4246-A4CC-32FACCA5FE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47A9B42-F998-5043-81AA-6787764B0E99}"/>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5" name="フッター プレースホルダー 4">
            <a:extLst>
              <a:ext uri="{FF2B5EF4-FFF2-40B4-BE49-F238E27FC236}">
                <a16:creationId xmlns:a16="http://schemas.microsoft.com/office/drawing/2014/main" id="{7E32D873-8961-F24D-B997-DF0405C8CD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AC4BB4-1D27-4947-933C-E03332DFF135}"/>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236887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029E70-02F0-D841-9038-BB2BC7EBEAE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A7235B-5534-F84B-B526-F44BD3267D9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B6DAD62-C361-9B41-A5B7-586F1FBA0E2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5897B6-243B-484E-9FAF-23DFDBE4BBE1}"/>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6" name="フッター プレースホルダー 5">
            <a:extLst>
              <a:ext uri="{FF2B5EF4-FFF2-40B4-BE49-F238E27FC236}">
                <a16:creationId xmlns:a16="http://schemas.microsoft.com/office/drawing/2014/main" id="{E1B6303C-06A3-6B4E-9C65-52CAA40F7D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958E8-E210-4344-9DC3-6F90519B7361}"/>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410634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EC8F56-A296-6E43-AE88-B303ECFF033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76AC93-494F-1941-B4BA-6055CE9D7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69A30E-2528-9D44-80C9-F94703A2427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955A3C7-0021-B64B-9F9F-4A395B4C0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57680F1-E51C-F246-B2EB-BAFC04D8277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6626B0F-0CBA-3745-8B01-9B81F7276D1A}"/>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8" name="フッター プレースホルダー 7">
            <a:extLst>
              <a:ext uri="{FF2B5EF4-FFF2-40B4-BE49-F238E27FC236}">
                <a16:creationId xmlns:a16="http://schemas.microsoft.com/office/drawing/2014/main" id="{96F91330-AB4C-9546-BFC8-293A72F349E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C82EDD9-8805-1B42-B7D4-E79E26C15B9F}"/>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102274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9CF3B-5465-E64D-810F-68B28471C2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C17C0D-47A6-E841-8B9F-854EB6A424E7}"/>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4" name="フッター プレースホルダー 3">
            <a:extLst>
              <a:ext uri="{FF2B5EF4-FFF2-40B4-BE49-F238E27FC236}">
                <a16:creationId xmlns:a16="http://schemas.microsoft.com/office/drawing/2014/main" id="{892EE25D-837B-FB47-9BF9-812BFA49626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90204EA-9603-8445-9ED4-DC9C05F7CF91}"/>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204439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1CAD9E-90F0-DE43-A284-8EE19DA76B92}"/>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3" name="フッター プレースホルダー 2">
            <a:extLst>
              <a:ext uri="{FF2B5EF4-FFF2-40B4-BE49-F238E27FC236}">
                <a16:creationId xmlns:a16="http://schemas.microsoft.com/office/drawing/2014/main" id="{FE142C24-57B6-2548-8253-E658B4387EE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7439074-836C-DA4D-A53E-CFFDDA356EEF}"/>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41795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A2870-45FB-5349-B423-A6A52AA189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D7F515-FD98-4041-AB60-A1E886F709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BE72A7E-051E-9443-8C77-F71BD823C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FA8D59-2BCF-054B-9E86-AB8AF1DE9EAC}"/>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6" name="フッター プレースホルダー 5">
            <a:extLst>
              <a:ext uri="{FF2B5EF4-FFF2-40B4-BE49-F238E27FC236}">
                <a16:creationId xmlns:a16="http://schemas.microsoft.com/office/drawing/2014/main" id="{04E15CB4-4F00-0445-90DB-D7316A4AC1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7BDDC2-80AB-9A41-9848-665F3D2C798F}"/>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123172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0BC4C-4E1D-7C4D-9330-24D357A84A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CBA3E-B6FB-E54F-8EA4-BFA35D04B3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AD15A1-415B-5348-A471-A63E41DF5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C8763E-7728-3F44-BEEE-3C82311590CF}"/>
              </a:ext>
            </a:extLst>
          </p:cNvPr>
          <p:cNvSpPr>
            <a:spLocks noGrp="1"/>
          </p:cNvSpPr>
          <p:nvPr>
            <p:ph type="dt" sz="half" idx="10"/>
          </p:nvPr>
        </p:nvSpPr>
        <p:spPr/>
        <p:txBody>
          <a:bodyPr/>
          <a:lstStyle/>
          <a:p>
            <a:fld id="{EEA9E0DE-3D2D-4341-9713-87DE2C94BEE4}" type="datetimeFigureOut">
              <a:rPr kumimoji="1" lang="ja-JP" altLang="en-US" smtClean="0"/>
              <a:t>2022/5/20</a:t>
            </a:fld>
            <a:endParaRPr kumimoji="1" lang="ja-JP" altLang="en-US"/>
          </a:p>
        </p:txBody>
      </p:sp>
      <p:sp>
        <p:nvSpPr>
          <p:cNvPr id="6" name="フッター プレースホルダー 5">
            <a:extLst>
              <a:ext uri="{FF2B5EF4-FFF2-40B4-BE49-F238E27FC236}">
                <a16:creationId xmlns:a16="http://schemas.microsoft.com/office/drawing/2014/main" id="{1652587A-F403-3446-A996-FB8F9692B9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526B30-AE3B-7449-ACCC-5CB0FB447790}"/>
              </a:ext>
            </a:extLst>
          </p:cNvPr>
          <p:cNvSpPr>
            <a:spLocks noGrp="1"/>
          </p:cNvSpPr>
          <p:nvPr>
            <p:ph type="sldNum" sz="quarter" idx="12"/>
          </p:nvPr>
        </p:nvSpPr>
        <p:spPr/>
        <p:txBody>
          <a:body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209030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86B1631-54D1-2D42-85CB-2EFDB2E12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08A02A-CE17-B748-A275-CB2CCD035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A1C279-CCAE-B444-B188-027472EC3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9E0DE-3D2D-4341-9713-87DE2C94BEE4}" type="datetimeFigureOut">
              <a:rPr kumimoji="1" lang="ja-JP" altLang="en-US" smtClean="0"/>
              <a:t>2022/5/20</a:t>
            </a:fld>
            <a:endParaRPr kumimoji="1" lang="ja-JP" altLang="en-US"/>
          </a:p>
        </p:txBody>
      </p:sp>
      <p:sp>
        <p:nvSpPr>
          <p:cNvPr id="5" name="フッター プレースホルダー 4">
            <a:extLst>
              <a:ext uri="{FF2B5EF4-FFF2-40B4-BE49-F238E27FC236}">
                <a16:creationId xmlns:a16="http://schemas.microsoft.com/office/drawing/2014/main" id="{AA73EA36-E429-FD4D-B7E6-DE2522D07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DD65F6B-9044-864F-B63B-AE0014957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CEBA8-EE41-654F-9B83-9597877D3FAF}" type="slidenum">
              <a:rPr kumimoji="1" lang="ja-JP" altLang="en-US" smtClean="0"/>
              <a:t>‹#›</a:t>
            </a:fld>
            <a:endParaRPr kumimoji="1" lang="ja-JP" altLang="en-US"/>
          </a:p>
        </p:txBody>
      </p:sp>
    </p:spTree>
    <p:extLst>
      <p:ext uri="{BB962C8B-B14F-4D97-AF65-F5344CB8AC3E}">
        <p14:creationId xmlns:p14="http://schemas.microsoft.com/office/powerpoint/2010/main" val="19343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1F45E466-6BAB-3B43-A332-8D5BC2E0883C}"/>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14" name="正方形/長方形 13">
            <a:extLst>
              <a:ext uri="{FF2B5EF4-FFF2-40B4-BE49-F238E27FC236}">
                <a16:creationId xmlns:a16="http://schemas.microsoft.com/office/drawing/2014/main" id="{F99F2B41-5678-B64B-9AF7-650CA804A363}"/>
              </a:ext>
            </a:extLst>
          </p:cNvPr>
          <p:cNvSpPr/>
          <p:nvPr/>
        </p:nvSpPr>
        <p:spPr>
          <a:xfrm>
            <a:off x="5572543" y="-251460"/>
            <a:ext cx="6289257" cy="73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CADDF14-6C82-0F4E-809E-6C52C23BF05B}"/>
              </a:ext>
            </a:extLst>
          </p:cNvPr>
          <p:cNvSpPr txBox="1"/>
          <p:nvPr/>
        </p:nvSpPr>
        <p:spPr>
          <a:xfrm>
            <a:off x="5629256" y="3652113"/>
            <a:ext cx="6610764" cy="3133165"/>
          </a:xfrm>
          <a:prstGeom prst="rect">
            <a:avLst/>
          </a:prstGeom>
          <a:noFill/>
        </p:spPr>
        <p:txBody>
          <a:bodyPr wrap="square" rtlCol="0">
            <a:spAutoFit/>
          </a:bodyPr>
          <a:lstStyle/>
          <a:p>
            <a:pPr>
              <a:lnSpc>
                <a:spcPct val="125000"/>
              </a:lnSpc>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◆備考</a:t>
            </a:r>
            <a:endParaRPr lang="ja-JP" altLang="en-US" sz="90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・左記の料金に消費税は含まれておりません。</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・左記の料金に掲出用ポスター製作・取付・撤去・メンテナンス費を含みます。</a:t>
            </a: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・事前にクライアント及びビジュアル審査があります。</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・ビジュアル数は</a:t>
            </a:r>
            <a:r>
              <a:rPr lang="en-US" altLang="ja-JP" sz="800" dirty="0">
                <a:solidFill>
                  <a:schemeClr val="bg1"/>
                </a:solidFill>
                <a:latin typeface="Yu Gothic" panose="020B0400000000000000" pitchFamily="34" charset="-128"/>
                <a:ea typeface="Yu Gothic" panose="020B0400000000000000" pitchFamily="34" charset="-128"/>
              </a:rPr>
              <a:t>6</a:t>
            </a:r>
            <a:r>
              <a:rPr lang="ja-JP" altLang="en-US" sz="800">
                <a:solidFill>
                  <a:schemeClr val="bg1"/>
                </a:solidFill>
                <a:latin typeface="Yu Gothic" panose="020B0400000000000000" pitchFamily="34" charset="-128"/>
                <a:ea typeface="Yu Gothic" panose="020B0400000000000000" pitchFamily="34" charset="-128"/>
              </a:rPr>
              <a:t>種までとなります。それ以上の場合、</a:t>
            </a:r>
            <a:r>
              <a:rPr lang="en-US" altLang="ja-JP" sz="800" dirty="0">
                <a:solidFill>
                  <a:schemeClr val="bg1"/>
                </a:solidFill>
                <a:latin typeface="Yu Gothic" panose="020B0400000000000000" pitchFamily="34" charset="-128"/>
                <a:ea typeface="Yu Gothic" panose="020B0400000000000000" pitchFamily="34" charset="-128"/>
              </a:rPr>
              <a:t>1</a:t>
            </a:r>
            <a:r>
              <a:rPr lang="ja-JP" altLang="en-US" sz="800">
                <a:solidFill>
                  <a:schemeClr val="bg1"/>
                </a:solidFill>
                <a:latin typeface="Yu Gothic" panose="020B0400000000000000" pitchFamily="34" charset="-128"/>
                <a:ea typeface="Yu Gothic" panose="020B0400000000000000" pitchFamily="34" charset="-128"/>
              </a:rPr>
              <a:t>種につき追加で</a:t>
            </a:r>
            <a:r>
              <a:rPr lang="en-US" altLang="ja-JP" sz="800" dirty="0">
                <a:solidFill>
                  <a:schemeClr val="bg1"/>
                </a:solidFill>
                <a:latin typeface="Yu Gothic" panose="020B0400000000000000" pitchFamily="34" charset="-128"/>
                <a:ea typeface="Yu Gothic" panose="020B0400000000000000" pitchFamily="34" charset="-128"/>
              </a:rPr>
              <a:t>¥15,000</a:t>
            </a:r>
            <a:r>
              <a:rPr lang="ja-JP" altLang="en-US" sz="800">
                <a:solidFill>
                  <a:schemeClr val="bg1"/>
                </a:solidFill>
                <a:latin typeface="Yu Gothic" panose="020B0400000000000000" pitchFamily="34" charset="-128"/>
                <a:ea typeface="Yu Gothic" panose="020B0400000000000000" pitchFamily="34" charset="-128"/>
              </a:rPr>
              <a:t>が発生します。</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・本媒体はパウチ加工を行いません。屋外掲出用のポスターにて掲出します。ポスター製作枚数は、</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　掲出枚数の</a:t>
            </a:r>
            <a:r>
              <a:rPr lang="en-US" altLang="ja-JP" sz="800" dirty="0">
                <a:solidFill>
                  <a:schemeClr val="bg1"/>
                </a:solidFill>
                <a:latin typeface="Yu Gothic" panose="020B0400000000000000" pitchFamily="34" charset="-128"/>
                <a:ea typeface="Yu Gothic" panose="020B0400000000000000" pitchFamily="34" charset="-128"/>
              </a:rPr>
              <a:t>1.2</a:t>
            </a:r>
            <a:r>
              <a:rPr lang="ja-JP" altLang="en-US" sz="800">
                <a:solidFill>
                  <a:schemeClr val="bg1"/>
                </a:solidFill>
                <a:latin typeface="Yu Gothic" panose="020B0400000000000000" pitchFamily="34" charset="-128"/>
                <a:ea typeface="Yu Gothic" panose="020B0400000000000000" pitchFamily="34" charset="-128"/>
              </a:rPr>
              <a:t>倍の枚数を製作させていただきます。ポスター製作費は料金に含まれておりますので、ご安心下さい。</a:t>
            </a: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・メンテナンスは、週</a:t>
            </a:r>
            <a:r>
              <a:rPr lang="en-US" altLang="ja-JP" sz="800" dirty="0">
                <a:solidFill>
                  <a:schemeClr val="bg1"/>
                </a:solidFill>
                <a:latin typeface="Yu Gothic" panose="020B0400000000000000" pitchFamily="34" charset="-128"/>
                <a:ea typeface="Yu Gothic" panose="020B0400000000000000" pitchFamily="34" charset="-128"/>
              </a:rPr>
              <a:t>2</a:t>
            </a:r>
            <a:r>
              <a:rPr lang="ja-JP" altLang="en-US" sz="800">
                <a:solidFill>
                  <a:schemeClr val="bg1"/>
                </a:solidFill>
                <a:latin typeface="Yu Gothic" panose="020B0400000000000000" pitchFamily="34" charset="-128"/>
                <a:ea typeface="Yu Gothic" panose="020B0400000000000000" pitchFamily="34" charset="-128"/>
              </a:rPr>
              <a:t>回（平日）掲出箇所を見回り、破損・盗難等、被害を受けたポスターの補修を行ないます。</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　その他の緊急メンテンナンス対応につきましてはお約束致しかねますので、予め御了承ください。</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・掲出後に弊社の裁量において撮影を行い、事例として弊社が管理するメディアに掲載させていただきますので</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　予め御了承ください。</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kumimoji="1" lang="ja-JP" altLang="en-US" sz="800">
                <a:solidFill>
                  <a:schemeClr val="bg1"/>
                </a:solidFill>
                <a:latin typeface="Yu Gothic" panose="020B0400000000000000" pitchFamily="34" charset="-128"/>
                <a:ea typeface="Yu Gothic" panose="020B0400000000000000" pitchFamily="34" charset="-128"/>
              </a:rPr>
              <a:t>・白地など単色が目立つビジュアルの場合、貼り付けのシワや壁面の凹凸が目立つことがございます。</a:t>
            </a:r>
            <a:endParaRPr kumimoji="1"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・盗難、破損等が発生し、予備ポスターがなくなった場合は</a:t>
            </a:r>
            <a:r>
              <a:rPr lang="en-US" altLang="ja-JP" sz="800" dirty="0">
                <a:solidFill>
                  <a:schemeClr val="bg1"/>
                </a:solidFill>
                <a:latin typeface="Yu Gothic" panose="020B0400000000000000" pitchFamily="34" charset="-128"/>
                <a:ea typeface="Yu Gothic" panose="020B0400000000000000" pitchFamily="34" charset="-128"/>
              </a:rPr>
              <a:t>1</a:t>
            </a:r>
            <a:r>
              <a:rPr lang="ja-JP" altLang="en-US" sz="800">
                <a:solidFill>
                  <a:schemeClr val="bg1"/>
                </a:solidFill>
                <a:latin typeface="Yu Gothic" panose="020B0400000000000000" pitchFamily="34" charset="-128"/>
                <a:ea typeface="Yu Gothic" panose="020B0400000000000000" pitchFamily="34" charset="-128"/>
              </a:rPr>
              <a:t>枚あたり</a:t>
            </a:r>
            <a:r>
              <a:rPr lang="en-US" altLang="ja-JP" sz="800" dirty="0">
                <a:solidFill>
                  <a:schemeClr val="bg1"/>
                </a:solidFill>
                <a:latin typeface="Yu Gothic" panose="020B0400000000000000" pitchFamily="34" charset="-128"/>
                <a:ea typeface="Yu Gothic" panose="020B0400000000000000" pitchFamily="34" charset="-128"/>
              </a:rPr>
              <a:t>¥5,000</a:t>
            </a:r>
            <a:r>
              <a:rPr lang="ja-JP" altLang="en-US" sz="800">
                <a:solidFill>
                  <a:schemeClr val="bg1"/>
                </a:solidFill>
                <a:latin typeface="Yu Gothic" panose="020B0400000000000000" pitchFamily="34" charset="-128"/>
                <a:ea typeface="Yu Gothic" panose="020B0400000000000000" pitchFamily="34" charset="-128"/>
              </a:rPr>
              <a:t>で追加印刷が可能です。</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　印刷には</a:t>
            </a:r>
            <a:r>
              <a:rPr lang="en-US" altLang="ja-JP" sz="800" dirty="0">
                <a:solidFill>
                  <a:schemeClr val="bg1"/>
                </a:solidFill>
                <a:latin typeface="Yu Gothic" panose="020B0400000000000000" pitchFamily="34" charset="-128"/>
                <a:ea typeface="Yu Gothic" panose="020B0400000000000000" pitchFamily="34" charset="-128"/>
              </a:rPr>
              <a:t>2〜3</a:t>
            </a:r>
            <a:r>
              <a:rPr lang="ja-JP" altLang="en-US" sz="800">
                <a:solidFill>
                  <a:schemeClr val="bg1"/>
                </a:solidFill>
                <a:latin typeface="Yu Gothic" panose="020B0400000000000000" pitchFamily="34" charset="-128"/>
                <a:ea typeface="Yu Gothic" panose="020B0400000000000000" pitchFamily="34" charset="-128"/>
              </a:rPr>
              <a:t>営業日かかります。</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・天候不順等の理由から掲出日がずれる場合がございます。</a:t>
            </a:r>
            <a:endParaRPr lang="en-US" altLang="ja-JP" sz="800" dirty="0">
              <a:solidFill>
                <a:schemeClr val="bg1"/>
              </a:solidFill>
              <a:latin typeface="Yu Gothic" panose="020B0400000000000000" pitchFamily="34" charset="-128"/>
              <a:ea typeface="Yu Gothic" panose="020B0400000000000000" pitchFamily="34" charset="-128"/>
            </a:endParaRPr>
          </a:p>
          <a:p>
            <a:pPr>
              <a:lnSpc>
                <a:spcPct val="125000"/>
              </a:lnSpc>
              <a:spcBef>
                <a:spcPct val="20000"/>
              </a:spcBef>
              <a:defRPr/>
            </a:pPr>
            <a:r>
              <a:rPr lang="ja-JP" altLang="en-US" sz="800">
                <a:solidFill>
                  <a:schemeClr val="bg1"/>
                </a:solidFill>
                <a:latin typeface="Yu Gothic" panose="020B0400000000000000" pitchFamily="34" charset="-128"/>
                <a:ea typeface="Yu Gothic" panose="020B0400000000000000" pitchFamily="34" charset="-128"/>
              </a:rPr>
              <a:t>　尚、天候を含む自然災害による掲出期間の減少や遅れについての補填はございません。</a:t>
            </a:r>
          </a:p>
          <a:p>
            <a:pPr>
              <a:lnSpc>
                <a:spcPct val="125000"/>
              </a:lnSpc>
              <a:spcBef>
                <a:spcPct val="20000"/>
              </a:spcBef>
              <a:defRPr/>
            </a:pPr>
            <a:endParaRPr lang="en-US" altLang="ja-JP" sz="900" dirty="0">
              <a:solidFill>
                <a:schemeClr val="bg1"/>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C75CA3B0-935C-DD4E-B4B3-FC1DB458336C}"/>
              </a:ext>
            </a:extLst>
          </p:cNvPr>
          <p:cNvSpPr txBox="1"/>
          <p:nvPr/>
        </p:nvSpPr>
        <p:spPr>
          <a:xfrm>
            <a:off x="588753" y="460867"/>
            <a:ext cx="10637849" cy="861774"/>
          </a:xfrm>
          <a:prstGeom prst="rect">
            <a:avLst/>
          </a:prstGeom>
          <a:noFill/>
        </p:spPr>
        <p:txBody>
          <a:bodyPr wrap="none" rtlCol="0">
            <a:spAutoFit/>
          </a:bodyPr>
          <a:lstStyle/>
          <a:p>
            <a:r>
              <a:rPr lang="en-US" altLang="ja-JP" sz="5000" b="1" dirty="0">
                <a:ln w="3175">
                  <a:noFill/>
                </a:ln>
                <a:solidFill>
                  <a:srgbClr val="0A9436"/>
                </a:solidFill>
              </a:rPr>
              <a:t>SHIBUYA PARCO WILD POSTING</a:t>
            </a:r>
            <a:endParaRPr kumimoji="1" lang="en-US" altLang="ja-JP" sz="5000" b="1" dirty="0">
              <a:ln w="3175">
                <a:noFill/>
              </a:ln>
              <a:solidFill>
                <a:srgbClr val="0A9436"/>
              </a:solidFill>
            </a:endParaRPr>
          </a:p>
        </p:txBody>
      </p:sp>
      <p:grpSp>
        <p:nvGrpSpPr>
          <p:cNvPr id="2" name="グループ化 1">
            <a:extLst>
              <a:ext uri="{FF2B5EF4-FFF2-40B4-BE49-F238E27FC236}">
                <a16:creationId xmlns:a16="http://schemas.microsoft.com/office/drawing/2014/main" id="{63968E3A-9D38-9342-B332-D9995BF91740}"/>
              </a:ext>
            </a:extLst>
          </p:cNvPr>
          <p:cNvGrpSpPr/>
          <p:nvPr/>
        </p:nvGrpSpPr>
        <p:grpSpPr>
          <a:xfrm>
            <a:off x="5629256" y="1486144"/>
            <a:ext cx="6939113" cy="5095902"/>
            <a:chOff x="170831" y="2039963"/>
            <a:chExt cx="6939113" cy="5095902"/>
          </a:xfrm>
        </p:grpSpPr>
        <p:sp>
          <p:nvSpPr>
            <p:cNvPr id="17" name="Rectangle 3">
              <a:extLst>
                <a:ext uri="{FF2B5EF4-FFF2-40B4-BE49-F238E27FC236}">
                  <a16:creationId xmlns:a16="http://schemas.microsoft.com/office/drawing/2014/main" id="{A3F07237-1C29-7C43-AE5D-6E4AD91E58A7}"/>
                </a:ext>
              </a:extLst>
            </p:cNvPr>
            <p:cNvSpPr>
              <a:spLocks noChangeArrowheads="1"/>
            </p:cNvSpPr>
            <p:nvPr/>
          </p:nvSpPr>
          <p:spPr bwMode="auto">
            <a:xfrm>
              <a:off x="170831" y="3076868"/>
              <a:ext cx="4715249" cy="3563418"/>
            </a:xfrm>
            <a:prstGeom prst="rect">
              <a:avLst/>
            </a:prstGeom>
            <a:noFill/>
            <a:ln w="9525">
              <a:noFill/>
              <a:miter lim="800000"/>
              <a:headEnd/>
              <a:tailEnd/>
            </a:ln>
            <a:effectLst>
              <a:outerShdw sx="1000" sy="1000" algn="ctr" rotWithShape="0">
                <a:schemeClr val="bg2"/>
              </a:outerShdw>
            </a:effectLst>
          </p:spPr>
          <p:txBody>
            <a:bodyPr/>
            <a:lstStyle>
              <a:lvl1pPr marL="342900" indent="-342900">
                <a:defRPr kumimoji="1" sz="2400">
                  <a:solidFill>
                    <a:schemeClr val="tx1"/>
                  </a:solidFill>
                  <a:latin typeface="Times" pitchFamily="2" charset="0"/>
                  <a:ea typeface="Osaka" panose="020B0600000000000000" pitchFamily="34" charset="-128"/>
                </a:defRPr>
              </a:lvl1pPr>
              <a:lvl2pPr marL="742950" indent="-285750">
                <a:defRPr kumimoji="1" sz="2400">
                  <a:solidFill>
                    <a:schemeClr val="tx1"/>
                  </a:solidFill>
                  <a:latin typeface="Times" pitchFamily="2" charset="0"/>
                  <a:ea typeface="Osaka" panose="020B0600000000000000" pitchFamily="34" charset="-128"/>
                </a:defRPr>
              </a:lvl2pPr>
              <a:lvl3pPr marL="1143000" indent="-228600">
                <a:defRPr kumimoji="1" sz="2400">
                  <a:solidFill>
                    <a:schemeClr val="tx1"/>
                  </a:solidFill>
                  <a:latin typeface="Times" pitchFamily="2" charset="0"/>
                  <a:ea typeface="Osaka" panose="020B0600000000000000" pitchFamily="34" charset="-128"/>
                </a:defRPr>
              </a:lvl3pPr>
              <a:lvl4pPr marL="1600200" indent="-228600">
                <a:defRPr kumimoji="1" sz="2400">
                  <a:solidFill>
                    <a:schemeClr val="tx1"/>
                  </a:solidFill>
                  <a:latin typeface="Times" pitchFamily="2" charset="0"/>
                  <a:ea typeface="Osaka" panose="020B0600000000000000" pitchFamily="34" charset="-128"/>
                </a:defRPr>
              </a:lvl4pPr>
              <a:lvl5pPr marL="2057400" indent="-228600">
                <a:defRPr kumimoji="1" sz="2400">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9pPr>
            </a:lstStyle>
            <a:p>
              <a:pPr eaLnBrk="1" hangingPunct="1">
                <a:spcBef>
                  <a:spcPct val="20000"/>
                </a:spcBef>
                <a:defRPr/>
              </a:pPr>
              <a:endParaRPr lang="en-US" altLang="ja-JP" sz="900" u="sng"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◆掲出料金</a:t>
              </a:r>
              <a:endParaRPr lang="en-US" altLang="ja-JP" sz="900" u="sng"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＜①</a:t>
              </a:r>
              <a:r>
                <a:rPr lang="en-US" altLang="ja-JP" sz="900" dirty="0">
                  <a:solidFill>
                    <a:schemeClr val="bg1"/>
                  </a:solidFill>
                  <a:latin typeface="Yu Gothic" panose="020B0400000000000000" pitchFamily="34" charset="-128"/>
                  <a:ea typeface="Yu Gothic" panose="020B0400000000000000" pitchFamily="34" charset="-128"/>
                </a:rPr>
                <a:t>SING</a:t>
              </a:r>
              <a:r>
                <a:rPr lang="ja-JP" altLang="en-US" sz="900">
                  <a:solidFill>
                    <a:schemeClr val="bg1"/>
                  </a:solidFill>
                  <a:latin typeface="Yu Gothic" panose="020B0400000000000000" pitchFamily="34" charset="-128"/>
                  <a:ea typeface="Yu Gothic" panose="020B0400000000000000" pitchFamily="34" charset="-128"/>
                </a:rPr>
                <a:t>通り＞　</a:t>
              </a:r>
              <a:endParaRPr lang="en-US" altLang="ja-JP" sz="900" b="1"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en-US" altLang="ja-JP" sz="900" b="1" dirty="0">
                  <a:solidFill>
                    <a:schemeClr val="bg1"/>
                  </a:solidFill>
                  <a:latin typeface="Yu Gothic" panose="020B0400000000000000" pitchFamily="34" charset="-128"/>
                  <a:ea typeface="Yu Gothic" panose="020B0400000000000000" pitchFamily="34" charset="-128"/>
                </a:rPr>
                <a:t>24</a:t>
              </a:r>
              <a:r>
                <a:rPr lang="ja-JP" altLang="en-US" sz="900" b="1">
                  <a:solidFill>
                    <a:schemeClr val="bg1"/>
                  </a:solidFill>
                  <a:latin typeface="Yu Gothic" panose="020B0400000000000000" pitchFamily="34" charset="-128"/>
                  <a:ea typeface="Yu Gothic" panose="020B0400000000000000" pitchFamily="34" charset="-128"/>
                </a:rPr>
                <a:t>枚　</a:t>
              </a:r>
              <a:r>
                <a:rPr lang="en-US" altLang="ja-JP" sz="900" b="1" dirty="0">
                  <a:solidFill>
                    <a:schemeClr val="bg1"/>
                  </a:solidFill>
                  <a:latin typeface="Yu Gothic" panose="020B0400000000000000" pitchFamily="34" charset="-128"/>
                  <a:ea typeface="Yu Gothic" panose="020B0400000000000000" pitchFamily="34" charset="-128"/>
                </a:rPr>
                <a:t>¥1,100,000/2</a:t>
              </a:r>
              <a:r>
                <a:rPr lang="ja-JP" altLang="en-US" sz="900" b="1">
                  <a:solidFill>
                    <a:schemeClr val="bg1"/>
                  </a:solidFill>
                  <a:latin typeface="Yu Gothic" panose="020B0400000000000000" pitchFamily="34" charset="-128"/>
                  <a:ea typeface="Yu Gothic" panose="020B0400000000000000" pitchFamily="34" charset="-128"/>
                </a:rPr>
                <a:t>週間　　</a:t>
              </a:r>
              <a:r>
                <a:rPr lang="en-US" altLang="ja-JP" sz="900" b="1" dirty="0">
                  <a:solidFill>
                    <a:schemeClr val="bg1"/>
                  </a:solidFill>
                  <a:latin typeface="Yu Gothic" panose="020B0400000000000000" pitchFamily="34" charset="-128"/>
                  <a:ea typeface="Yu Gothic" panose="020B0400000000000000" pitchFamily="34" charset="-128"/>
                </a:rPr>
                <a:t>¥800,000/1</a:t>
              </a:r>
              <a:r>
                <a:rPr lang="ja-JP" altLang="en-US" sz="900" b="1">
                  <a:solidFill>
                    <a:schemeClr val="bg1"/>
                  </a:solidFill>
                  <a:latin typeface="Yu Gothic" panose="020B0400000000000000" pitchFamily="34" charset="-128"/>
                  <a:ea typeface="Yu Gothic" panose="020B0400000000000000" pitchFamily="34" charset="-128"/>
                </a:rPr>
                <a:t>週間　</a:t>
              </a:r>
              <a:endParaRPr lang="en-US" altLang="ja-JP" sz="900" b="1"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＜②</a:t>
              </a:r>
              <a:r>
                <a:rPr lang="en-US" altLang="ja-JP" sz="900" dirty="0">
                  <a:solidFill>
                    <a:schemeClr val="bg1"/>
                  </a:solidFill>
                  <a:latin typeface="Yu Gothic" panose="020B0400000000000000" pitchFamily="34" charset="-128"/>
                  <a:ea typeface="Yu Gothic" panose="020B0400000000000000" pitchFamily="34" charset="-128"/>
                </a:rPr>
                <a:t>SING</a:t>
              </a:r>
              <a:r>
                <a:rPr lang="ja-JP" altLang="en-US" sz="900">
                  <a:solidFill>
                    <a:schemeClr val="bg1"/>
                  </a:solidFill>
                  <a:latin typeface="Yu Gothic" panose="020B0400000000000000" pitchFamily="34" charset="-128"/>
                  <a:ea typeface="Yu Gothic" panose="020B0400000000000000" pitchFamily="34" charset="-128"/>
                </a:rPr>
                <a:t>通り＞　</a:t>
              </a:r>
              <a:endParaRPr lang="en-US" altLang="ja-JP" sz="900" b="1"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en-US" altLang="ja-JP" sz="900" b="1" dirty="0">
                  <a:solidFill>
                    <a:schemeClr val="bg1"/>
                  </a:solidFill>
                  <a:latin typeface="Yu Gothic" panose="020B0400000000000000" pitchFamily="34" charset="-128"/>
                  <a:ea typeface="Yu Gothic" panose="020B0400000000000000" pitchFamily="34" charset="-128"/>
                </a:rPr>
                <a:t>24</a:t>
              </a:r>
              <a:r>
                <a:rPr lang="ja-JP" altLang="en-US" sz="900" b="1">
                  <a:solidFill>
                    <a:schemeClr val="bg1"/>
                  </a:solidFill>
                  <a:latin typeface="Yu Gothic" panose="020B0400000000000000" pitchFamily="34" charset="-128"/>
                  <a:ea typeface="Yu Gothic" panose="020B0400000000000000" pitchFamily="34" charset="-128"/>
                </a:rPr>
                <a:t>枚　</a:t>
              </a:r>
              <a:r>
                <a:rPr lang="en-US" altLang="ja-JP" sz="900" b="1" dirty="0">
                  <a:solidFill>
                    <a:schemeClr val="bg1"/>
                  </a:solidFill>
                  <a:latin typeface="Yu Gothic" panose="020B0400000000000000" pitchFamily="34" charset="-128"/>
                  <a:ea typeface="Yu Gothic" panose="020B0400000000000000" pitchFamily="34" charset="-128"/>
                </a:rPr>
                <a:t>¥1,100,000/2</a:t>
              </a:r>
              <a:r>
                <a:rPr lang="ja-JP" altLang="en-US" sz="900" b="1">
                  <a:solidFill>
                    <a:schemeClr val="bg1"/>
                  </a:solidFill>
                  <a:latin typeface="Yu Gothic" panose="020B0400000000000000" pitchFamily="34" charset="-128"/>
                  <a:ea typeface="Yu Gothic" panose="020B0400000000000000" pitchFamily="34" charset="-128"/>
                </a:rPr>
                <a:t>週間　　</a:t>
              </a:r>
              <a:r>
                <a:rPr lang="en-US" altLang="ja-JP" sz="900" b="1" dirty="0">
                  <a:solidFill>
                    <a:schemeClr val="bg1"/>
                  </a:solidFill>
                  <a:latin typeface="Yu Gothic" panose="020B0400000000000000" pitchFamily="34" charset="-128"/>
                  <a:ea typeface="Yu Gothic" panose="020B0400000000000000" pitchFamily="34" charset="-128"/>
                </a:rPr>
                <a:t>¥800,000/1</a:t>
              </a:r>
              <a:r>
                <a:rPr lang="ja-JP" altLang="en-US" sz="900" b="1">
                  <a:solidFill>
                    <a:schemeClr val="bg1"/>
                  </a:solidFill>
                  <a:latin typeface="Yu Gothic" panose="020B0400000000000000" pitchFamily="34" charset="-128"/>
                  <a:ea typeface="Yu Gothic" panose="020B0400000000000000" pitchFamily="34" charset="-128"/>
                </a:rPr>
                <a:t>週間</a:t>
              </a:r>
              <a:endParaRPr lang="en-US" altLang="ja-JP" sz="900" b="1" dirty="0">
                <a:solidFill>
                  <a:schemeClr val="bg1"/>
                </a:solidFill>
                <a:latin typeface="Yu Gothic" panose="020B0400000000000000" pitchFamily="34" charset="-128"/>
                <a:ea typeface="Yu Gothic" panose="020B0400000000000000" pitchFamily="34" charset="-128"/>
              </a:endParaRPr>
            </a:p>
            <a:p>
              <a:pPr>
                <a:spcBef>
                  <a:spcPct val="20000"/>
                </a:spcBef>
                <a:defRPr/>
              </a:pPr>
              <a:endParaRPr lang="en-US" altLang="ja-JP" sz="900" b="1" dirty="0">
                <a:solidFill>
                  <a:schemeClr val="bg1"/>
                </a:solidFill>
                <a:latin typeface="Yu Gothic" panose="020B0400000000000000" pitchFamily="34" charset="-128"/>
                <a:ea typeface="Yu Gothic" panose="020B0400000000000000" pitchFamily="34" charset="-128"/>
              </a:endParaRPr>
            </a:p>
            <a:p>
              <a:pPr>
                <a:spcBef>
                  <a:spcPct val="20000"/>
                </a:spcBef>
                <a:defRPr/>
              </a:pPr>
              <a:endParaRPr lang="en-US" altLang="ja-JP" sz="900" b="1" dirty="0">
                <a:solidFill>
                  <a:schemeClr val="bg1"/>
                </a:solidFill>
                <a:latin typeface="Yu Gothic" panose="020B0400000000000000" pitchFamily="34" charset="-128"/>
                <a:ea typeface="Yu Gothic" panose="020B0400000000000000" pitchFamily="34" charset="-128"/>
              </a:endParaRPr>
            </a:p>
            <a:p>
              <a:pPr eaLnBrk="1" hangingPunct="1">
                <a:spcBef>
                  <a:spcPct val="20000"/>
                </a:spcBef>
                <a:defRPr/>
              </a:pPr>
              <a:endParaRPr lang="en-US" altLang="ja-JP" sz="900" dirty="0">
                <a:solidFill>
                  <a:schemeClr val="bg1"/>
                </a:solidFill>
                <a:latin typeface="Yu Gothic" panose="020B0400000000000000" pitchFamily="34" charset="-128"/>
                <a:ea typeface="Yu Gothic" panose="020B0400000000000000" pitchFamily="34" charset="-128"/>
              </a:endParaRPr>
            </a:p>
          </p:txBody>
        </p:sp>
        <p:sp>
          <p:nvSpPr>
            <p:cNvPr id="19" name="Rectangle 3">
              <a:extLst>
                <a:ext uri="{FF2B5EF4-FFF2-40B4-BE49-F238E27FC236}">
                  <a16:creationId xmlns:a16="http://schemas.microsoft.com/office/drawing/2014/main" id="{417EE577-5F9F-D34B-B65E-82B51F419976}"/>
                </a:ext>
              </a:extLst>
            </p:cNvPr>
            <p:cNvSpPr>
              <a:spLocks noChangeArrowheads="1"/>
            </p:cNvSpPr>
            <p:nvPr/>
          </p:nvSpPr>
          <p:spPr bwMode="auto">
            <a:xfrm>
              <a:off x="2394695" y="2517751"/>
              <a:ext cx="4715249" cy="648206"/>
            </a:xfrm>
            <a:prstGeom prst="rect">
              <a:avLst/>
            </a:prstGeom>
            <a:noFill/>
            <a:ln w="9525">
              <a:noFill/>
              <a:miter lim="800000"/>
              <a:headEnd/>
              <a:tailEnd/>
            </a:ln>
            <a:effectLst>
              <a:outerShdw sx="1000" sy="1000" algn="ctr" rotWithShape="0">
                <a:schemeClr val="bg2"/>
              </a:outerShdw>
            </a:effectLst>
          </p:spPr>
          <p:txBody>
            <a:bodyPr/>
            <a:lstStyle>
              <a:lvl1pPr marL="342900" indent="-342900">
                <a:defRPr kumimoji="1" sz="2400">
                  <a:solidFill>
                    <a:schemeClr val="tx1"/>
                  </a:solidFill>
                  <a:latin typeface="Times" pitchFamily="2" charset="0"/>
                  <a:ea typeface="Osaka" panose="020B0600000000000000" pitchFamily="34" charset="-128"/>
                </a:defRPr>
              </a:lvl1pPr>
              <a:lvl2pPr marL="742950" indent="-285750">
                <a:defRPr kumimoji="1" sz="2400">
                  <a:solidFill>
                    <a:schemeClr val="tx1"/>
                  </a:solidFill>
                  <a:latin typeface="Times" pitchFamily="2" charset="0"/>
                  <a:ea typeface="Osaka" panose="020B0600000000000000" pitchFamily="34" charset="-128"/>
                </a:defRPr>
              </a:lvl2pPr>
              <a:lvl3pPr marL="1143000" indent="-228600">
                <a:defRPr kumimoji="1" sz="2400">
                  <a:solidFill>
                    <a:schemeClr val="tx1"/>
                  </a:solidFill>
                  <a:latin typeface="Times" pitchFamily="2" charset="0"/>
                  <a:ea typeface="Osaka" panose="020B0600000000000000" pitchFamily="34" charset="-128"/>
                </a:defRPr>
              </a:lvl3pPr>
              <a:lvl4pPr marL="1600200" indent="-228600">
                <a:defRPr kumimoji="1" sz="2400">
                  <a:solidFill>
                    <a:schemeClr val="tx1"/>
                  </a:solidFill>
                  <a:latin typeface="Times" pitchFamily="2" charset="0"/>
                  <a:ea typeface="Osaka" panose="020B0600000000000000" pitchFamily="34" charset="-128"/>
                </a:defRPr>
              </a:lvl4pPr>
              <a:lvl5pPr marL="2057400" indent="-228600">
                <a:defRPr kumimoji="1" sz="2400">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9pPr>
            </a:lstStyle>
            <a:p>
              <a:pPr>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◆掲出サイズ</a:t>
              </a:r>
            </a:p>
            <a:p>
              <a:pPr eaLnBrk="1" hangingPunct="1">
                <a:spcBef>
                  <a:spcPct val="20000"/>
                </a:spcBef>
                <a:defRPr/>
              </a:pPr>
              <a:r>
                <a:rPr lang="en-US" altLang="ja-JP" sz="900" dirty="0">
                  <a:solidFill>
                    <a:schemeClr val="bg1"/>
                  </a:solidFill>
                  <a:latin typeface="Yu Gothic" panose="020B0400000000000000" pitchFamily="34" charset="-128"/>
                  <a:ea typeface="Yu Gothic" panose="020B0400000000000000" pitchFamily="34" charset="-128"/>
                </a:rPr>
                <a:t>B1</a:t>
              </a:r>
              <a:r>
                <a:rPr lang="ja-JP" altLang="en-US" sz="900">
                  <a:solidFill>
                    <a:schemeClr val="bg1"/>
                  </a:solidFill>
                  <a:latin typeface="Yu Gothic" panose="020B0400000000000000" pitchFamily="34" charset="-128"/>
                  <a:ea typeface="Yu Gothic" panose="020B0400000000000000" pitchFamily="34" charset="-128"/>
                </a:rPr>
                <a:t>縦ポスター（</a:t>
              </a:r>
              <a:r>
                <a:rPr lang="en-US" altLang="ja-JP" sz="900" dirty="0">
                  <a:solidFill>
                    <a:schemeClr val="bg1"/>
                  </a:solidFill>
                  <a:latin typeface="Yu Gothic" panose="020B0400000000000000" pitchFamily="34" charset="-128"/>
                  <a:ea typeface="Yu Gothic" panose="020B0400000000000000" pitchFamily="34" charset="-128"/>
                </a:rPr>
                <a:t>H1,030mm×W728mm</a:t>
              </a:r>
              <a:r>
                <a:rPr lang="ja-JP" altLang="en-US" sz="900">
                  <a:solidFill>
                    <a:schemeClr val="bg1"/>
                  </a:solidFill>
                  <a:latin typeface="Yu Gothic" panose="020B0400000000000000" pitchFamily="34" charset="-128"/>
                  <a:ea typeface="Yu Gothic" panose="020B0400000000000000" pitchFamily="34" charset="-128"/>
                </a:rPr>
                <a:t>）</a:t>
              </a:r>
            </a:p>
          </p:txBody>
        </p:sp>
        <p:sp>
          <p:nvSpPr>
            <p:cNvPr id="21" name="Rectangle 3">
              <a:extLst>
                <a:ext uri="{FF2B5EF4-FFF2-40B4-BE49-F238E27FC236}">
                  <a16:creationId xmlns:a16="http://schemas.microsoft.com/office/drawing/2014/main" id="{9F5AA380-CA3B-AA42-A5C5-884A26BE3E51}"/>
                </a:ext>
              </a:extLst>
            </p:cNvPr>
            <p:cNvSpPr>
              <a:spLocks noChangeArrowheads="1"/>
            </p:cNvSpPr>
            <p:nvPr/>
          </p:nvSpPr>
          <p:spPr bwMode="auto">
            <a:xfrm>
              <a:off x="170832" y="2039963"/>
              <a:ext cx="4715249" cy="5095902"/>
            </a:xfrm>
            <a:prstGeom prst="rect">
              <a:avLst/>
            </a:prstGeom>
            <a:noFill/>
            <a:ln w="9525">
              <a:noFill/>
              <a:miter lim="800000"/>
              <a:headEnd/>
              <a:tailEnd/>
            </a:ln>
            <a:effectLst>
              <a:outerShdw sx="1000" sy="1000" algn="ctr" rotWithShape="0">
                <a:schemeClr val="bg2"/>
              </a:outerShdw>
            </a:effectLst>
          </p:spPr>
          <p:txBody>
            <a:bodyPr/>
            <a:lstStyle>
              <a:lvl1pPr marL="342900" indent="-342900">
                <a:defRPr kumimoji="1" sz="2400">
                  <a:solidFill>
                    <a:schemeClr val="tx1"/>
                  </a:solidFill>
                  <a:latin typeface="Times" pitchFamily="2" charset="0"/>
                  <a:ea typeface="Osaka" panose="020B0600000000000000" pitchFamily="34" charset="-128"/>
                </a:defRPr>
              </a:lvl1pPr>
              <a:lvl2pPr marL="742950" indent="-285750">
                <a:defRPr kumimoji="1" sz="2400">
                  <a:solidFill>
                    <a:schemeClr val="tx1"/>
                  </a:solidFill>
                  <a:latin typeface="Times" pitchFamily="2" charset="0"/>
                  <a:ea typeface="Osaka" panose="020B0600000000000000" pitchFamily="34" charset="-128"/>
                </a:defRPr>
              </a:lvl2pPr>
              <a:lvl3pPr marL="1143000" indent="-228600">
                <a:defRPr kumimoji="1" sz="2400">
                  <a:solidFill>
                    <a:schemeClr val="tx1"/>
                  </a:solidFill>
                  <a:latin typeface="Times" pitchFamily="2" charset="0"/>
                  <a:ea typeface="Osaka" panose="020B0600000000000000" pitchFamily="34" charset="-128"/>
                </a:defRPr>
              </a:lvl3pPr>
              <a:lvl4pPr marL="1600200" indent="-228600">
                <a:defRPr kumimoji="1" sz="2400">
                  <a:solidFill>
                    <a:schemeClr val="tx1"/>
                  </a:solidFill>
                  <a:latin typeface="Times" pitchFamily="2" charset="0"/>
                  <a:ea typeface="Osaka" panose="020B0600000000000000" pitchFamily="34" charset="-128"/>
                </a:defRPr>
              </a:lvl4pPr>
              <a:lvl5pPr marL="2057400" indent="-228600">
                <a:defRPr kumimoji="1" sz="2400">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2400">
                  <a:solidFill>
                    <a:schemeClr val="tx1"/>
                  </a:solidFill>
                  <a:latin typeface="Times" pitchFamily="2" charset="0"/>
                  <a:ea typeface="Osaka" panose="020B0600000000000000" pitchFamily="34" charset="-128"/>
                </a:defRPr>
              </a:lvl9pPr>
            </a:lstStyle>
            <a:p>
              <a:pPr eaLnBrk="1" hangingPunct="1">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◆展開エリア</a:t>
              </a:r>
              <a:endParaRPr lang="ja-JP" altLang="en-US" sz="900">
                <a:solidFill>
                  <a:schemeClr val="bg1"/>
                </a:solidFill>
                <a:latin typeface="Yu Gothic" panose="020B0400000000000000" pitchFamily="34" charset="-128"/>
                <a:ea typeface="Yu Gothic" panose="020B0400000000000000" pitchFamily="34" charset="-128"/>
              </a:endParaRPr>
            </a:p>
            <a:p>
              <a:pPr>
                <a:spcBef>
                  <a:spcPct val="20000"/>
                </a:spcBef>
                <a:defRPr/>
              </a:pPr>
              <a:r>
                <a:rPr lang="ja-JP" altLang="en-US" sz="900">
                  <a:solidFill>
                    <a:schemeClr val="bg1"/>
                  </a:solidFill>
                  <a:latin typeface="Yu Gothic" panose="020B0400000000000000" pitchFamily="34" charset="-128"/>
                  <a:ea typeface="Yu Gothic" panose="020B0400000000000000" pitchFamily="34" charset="-128"/>
                </a:rPr>
                <a:t>渋谷</a:t>
              </a:r>
              <a:r>
                <a:rPr lang="en-US" altLang="ja-JP" sz="900" dirty="0">
                  <a:solidFill>
                    <a:schemeClr val="bg1"/>
                  </a:solidFill>
                  <a:latin typeface="Yu Gothic" panose="020B0400000000000000" pitchFamily="34" charset="-128"/>
                  <a:ea typeface="Yu Gothic" panose="020B0400000000000000" pitchFamily="34" charset="-128"/>
                </a:rPr>
                <a:t>PARCO</a:t>
              </a:r>
              <a:r>
                <a:rPr lang="ja-JP" altLang="en-US" sz="900">
                  <a:solidFill>
                    <a:schemeClr val="bg1"/>
                  </a:solidFill>
                  <a:latin typeface="Yu Gothic" panose="020B0400000000000000" pitchFamily="34" charset="-128"/>
                  <a:ea typeface="Yu Gothic" panose="020B0400000000000000" pitchFamily="34" charset="-128"/>
                </a:rPr>
                <a:t>壁面</a:t>
              </a:r>
              <a:r>
                <a:rPr lang="en-US" altLang="ja-JP" sz="900" dirty="0">
                  <a:solidFill>
                    <a:schemeClr val="bg1"/>
                  </a:solidFill>
                  <a:latin typeface="Yu Gothic" panose="020B0400000000000000" pitchFamily="34" charset="-128"/>
                  <a:ea typeface="Yu Gothic" panose="020B0400000000000000" pitchFamily="34" charset="-128"/>
                </a:rPr>
                <a:t> </a:t>
              </a:r>
              <a:r>
                <a:rPr lang="ja-JP" altLang="en-US" sz="900">
                  <a:solidFill>
                    <a:schemeClr val="bg1"/>
                  </a:solidFill>
                  <a:latin typeface="Yu Gothic" panose="020B0400000000000000" pitchFamily="34" charset="-128"/>
                  <a:ea typeface="Yu Gothic" panose="020B0400000000000000" pitchFamily="34" charset="-128"/>
                </a:rPr>
                <a:t>東京都渋谷区宇田川町１５−１</a:t>
              </a:r>
              <a:endParaRPr lang="en-US" altLang="ja-JP" sz="900" dirty="0">
                <a:solidFill>
                  <a:schemeClr val="bg1"/>
                </a:solidFill>
                <a:latin typeface="Yu Gothic" panose="020B0400000000000000" pitchFamily="34" charset="-128"/>
                <a:ea typeface="Yu Gothic" panose="020B0400000000000000" pitchFamily="34" charset="-128"/>
              </a:endParaRPr>
            </a:p>
            <a:p>
              <a:pPr>
                <a:spcBef>
                  <a:spcPct val="20000"/>
                </a:spcBef>
                <a:defRPr/>
              </a:pPr>
              <a:endParaRPr lang="en-US" altLang="ja-JP" sz="900" u="sng" dirty="0">
                <a:solidFill>
                  <a:schemeClr val="bg1"/>
                </a:solidFill>
                <a:latin typeface="Yu Gothic" panose="020B0400000000000000" pitchFamily="34" charset="-128"/>
                <a:ea typeface="Yu Gothic" panose="020B0400000000000000" pitchFamily="34" charset="-128"/>
              </a:endParaRPr>
            </a:p>
            <a:p>
              <a:pPr>
                <a:spcBef>
                  <a:spcPct val="20000"/>
                </a:spcBef>
                <a:defRPr/>
              </a:pPr>
              <a:r>
                <a:rPr lang="ja-JP" altLang="en-US" sz="900" u="sng">
                  <a:solidFill>
                    <a:schemeClr val="bg1"/>
                  </a:solidFill>
                  <a:latin typeface="Yu Gothic" panose="020B0400000000000000" pitchFamily="34" charset="-128"/>
                  <a:ea typeface="Yu Gothic" panose="020B0400000000000000" pitchFamily="34" charset="-128"/>
                </a:rPr>
                <a:t>◆掲出期間</a:t>
              </a:r>
              <a:endParaRPr lang="ja-JP" altLang="en-US" sz="900">
                <a:solidFill>
                  <a:schemeClr val="bg1"/>
                </a:solidFill>
                <a:latin typeface="Yu Gothic" panose="020B0400000000000000" pitchFamily="34" charset="-128"/>
                <a:ea typeface="Yu Gothic" panose="020B0400000000000000" pitchFamily="34" charset="-128"/>
              </a:endParaRPr>
            </a:p>
            <a:p>
              <a:pPr eaLnBrk="1" hangingPunct="1">
                <a:spcBef>
                  <a:spcPct val="20000"/>
                </a:spcBef>
                <a:defRPr/>
              </a:pPr>
              <a:r>
                <a:rPr lang="en-US" altLang="ja-JP" sz="900" dirty="0">
                  <a:solidFill>
                    <a:schemeClr val="bg1"/>
                  </a:solidFill>
                  <a:latin typeface="Yu Gothic" panose="020B0400000000000000" pitchFamily="34" charset="-128"/>
                  <a:ea typeface="Yu Gothic" panose="020B0400000000000000" pitchFamily="34" charset="-128"/>
                </a:rPr>
                <a:t>2</a:t>
              </a:r>
              <a:r>
                <a:rPr lang="ja-JP" altLang="en-US" sz="900">
                  <a:solidFill>
                    <a:schemeClr val="bg1"/>
                  </a:solidFill>
                  <a:latin typeface="Yu Gothic" panose="020B0400000000000000" pitchFamily="34" charset="-128"/>
                  <a:ea typeface="Yu Gothic" panose="020B0400000000000000" pitchFamily="34" charset="-128"/>
                </a:rPr>
                <a:t>週間</a:t>
              </a:r>
              <a:r>
                <a:rPr lang="en-US" altLang="ja-JP" sz="900" dirty="0">
                  <a:solidFill>
                    <a:schemeClr val="bg1"/>
                  </a:solidFill>
                  <a:latin typeface="Yu Gothic" panose="020B0400000000000000" pitchFamily="34" charset="-128"/>
                  <a:ea typeface="Yu Gothic" panose="020B0400000000000000" pitchFamily="34" charset="-128"/>
                </a:rPr>
                <a:t> or 1</a:t>
              </a:r>
              <a:r>
                <a:rPr lang="ja-JP" altLang="en-US" sz="900">
                  <a:solidFill>
                    <a:schemeClr val="bg1"/>
                  </a:solidFill>
                  <a:latin typeface="Yu Gothic" panose="020B0400000000000000" pitchFamily="34" charset="-128"/>
                  <a:ea typeface="Yu Gothic" panose="020B0400000000000000" pitchFamily="34" charset="-128"/>
                </a:rPr>
                <a:t>週間　</a:t>
              </a:r>
              <a:endParaRPr lang="en-US" altLang="ja-JP" sz="900" dirty="0">
                <a:solidFill>
                  <a:schemeClr val="bg1"/>
                </a:solidFill>
                <a:latin typeface="Yu Gothic" panose="020B0400000000000000" pitchFamily="34" charset="-128"/>
                <a:ea typeface="Yu Gothic" panose="020B0400000000000000" pitchFamily="34" charset="-128"/>
              </a:endParaRPr>
            </a:p>
            <a:p>
              <a:pPr eaLnBrk="1" hangingPunct="1">
                <a:spcBef>
                  <a:spcPct val="20000"/>
                </a:spcBef>
                <a:defRPr/>
              </a:pPr>
              <a:r>
                <a:rPr lang="en-US" altLang="ja-JP" sz="900" dirty="0">
                  <a:solidFill>
                    <a:schemeClr val="bg1"/>
                  </a:solidFill>
                  <a:latin typeface="Yu Gothic" panose="020B0400000000000000" pitchFamily="34" charset="-128"/>
                  <a:ea typeface="Yu Gothic" panose="020B0400000000000000" pitchFamily="34" charset="-128"/>
                </a:rPr>
                <a:t>※</a:t>
              </a:r>
              <a:r>
                <a:rPr lang="ja-JP" altLang="en-US" sz="900">
                  <a:solidFill>
                    <a:schemeClr val="bg1"/>
                  </a:solidFill>
                  <a:latin typeface="Yu Gothic" panose="020B0400000000000000" pitchFamily="34" charset="-128"/>
                  <a:ea typeface="Yu Gothic" panose="020B0400000000000000" pitchFamily="34" charset="-128"/>
                </a:rPr>
                <a:t>立ち上げ日は自由。ご相談ください。</a:t>
              </a:r>
              <a:endParaRPr lang="en-US" altLang="ja-JP" sz="900" dirty="0">
                <a:solidFill>
                  <a:schemeClr val="bg1"/>
                </a:solidFill>
                <a:latin typeface="Yu Gothic" panose="020B0400000000000000" pitchFamily="34" charset="-128"/>
                <a:ea typeface="Yu Gothic" panose="020B0400000000000000" pitchFamily="34" charset="-128"/>
              </a:endParaRPr>
            </a:p>
          </p:txBody>
        </p:sp>
      </p:grpSp>
      <p:grpSp>
        <p:nvGrpSpPr>
          <p:cNvPr id="3" name="グループ化 2">
            <a:extLst>
              <a:ext uri="{FF2B5EF4-FFF2-40B4-BE49-F238E27FC236}">
                <a16:creationId xmlns:a16="http://schemas.microsoft.com/office/drawing/2014/main" id="{B379A5ED-5A65-2B47-AF40-FAC6A1954E69}"/>
              </a:ext>
            </a:extLst>
          </p:cNvPr>
          <p:cNvGrpSpPr/>
          <p:nvPr/>
        </p:nvGrpSpPr>
        <p:grpSpPr>
          <a:xfrm>
            <a:off x="1112722" y="4207780"/>
            <a:ext cx="3190129" cy="2392596"/>
            <a:chOff x="209084" y="4695901"/>
            <a:chExt cx="2593731" cy="1945298"/>
          </a:xfrm>
        </p:grpSpPr>
        <p:grpSp>
          <p:nvGrpSpPr>
            <p:cNvPr id="85" name="グループ化 84">
              <a:extLst>
                <a:ext uri="{FF2B5EF4-FFF2-40B4-BE49-F238E27FC236}">
                  <a16:creationId xmlns:a16="http://schemas.microsoft.com/office/drawing/2014/main" id="{02BDDFCA-84BC-7A44-9A30-884E6B314F90}"/>
                </a:ext>
              </a:extLst>
            </p:cNvPr>
            <p:cNvGrpSpPr/>
            <p:nvPr/>
          </p:nvGrpSpPr>
          <p:grpSpPr>
            <a:xfrm>
              <a:off x="209084" y="4695901"/>
              <a:ext cx="2593731" cy="1945298"/>
              <a:chOff x="-8081571" y="4540804"/>
              <a:chExt cx="9144000" cy="6858000"/>
            </a:xfrm>
          </p:grpSpPr>
          <p:pic>
            <p:nvPicPr>
              <p:cNvPr id="1026" name="Picture 2" descr="渋谷PARCO SING通りアートウォール１（防災センター側）">
                <a:extLst>
                  <a:ext uri="{FF2B5EF4-FFF2-40B4-BE49-F238E27FC236}">
                    <a16:creationId xmlns:a16="http://schemas.microsoft.com/office/drawing/2014/main" id="{F57BD74C-6BA4-E049-A22B-315E5D681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571" y="454080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4">
                <a:extLst>
                  <a:ext uri="{FF2B5EF4-FFF2-40B4-BE49-F238E27FC236}">
                    <a16:creationId xmlns:a16="http://schemas.microsoft.com/office/drawing/2014/main" id="{6ABF7F76-4B9B-6D4E-A31A-D41902187EE1}"/>
                  </a:ext>
                </a:extLst>
              </p:cNvPr>
              <p:cNvSpPr/>
              <p:nvPr/>
            </p:nvSpPr>
            <p:spPr>
              <a:xfrm>
                <a:off x="-6687403" y="6223379"/>
                <a:ext cx="4462818" cy="3179928"/>
              </a:xfrm>
              <a:custGeom>
                <a:avLst/>
                <a:gdLst>
                  <a:gd name="connsiteX0" fmla="*/ 0 w 4462818"/>
                  <a:gd name="connsiteY0" fmla="*/ 0 h 3179928"/>
                  <a:gd name="connsiteX1" fmla="*/ 40943 w 4462818"/>
                  <a:gd name="connsiteY1" fmla="*/ 3179928 h 3179928"/>
                  <a:gd name="connsiteX2" fmla="*/ 4435522 w 4462818"/>
                  <a:gd name="connsiteY2" fmla="*/ 2770496 h 3179928"/>
                  <a:gd name="connsiteX3" fmla="*/ 4462818 w 4462818"/>
                  <a:gd name="connsiteY3" fmla="*/ 655093 h 3179928"/>
                  <a:gd name="connsiteX4" fmla="*/ 0 w 4462818"/>
                  <a:gd name="connsiteY4" fmla="*/ 0 h 317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818" h="3179928">
                    <a:moveTo>
                      <a:pt x="0" y="0"/>
                    </a:moveTo>
                    <a:lnTo>
                      <a:pt x="40943" y="3179928"/>
                    </a:lnTo>
                    <a:lnTo>
                      <a:pt x="4435522" y="2770496"/>
                    </a:lnTo>
                    <a:lnTo>
                      <a:pt x="4462818" y="655093"/>
                    </a:lnTo>
                    <a:lnTo>
                      <a:pt x="0" y="0"/>
                    </a:lnTo>
                    <a:close/>
                  </a:path>
                </a:pathLst>
              </a:cu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4077C708-2718-D64E-A041-31188C41B028}"/>
                  </a:ext>
                </a:extLst>
              </p:cNvPr>
              <p:cNvCxnSpPr>
                <a:cxnSpLocks/>
              </p:cNvCxnSpPr>
              <p:nvPr/>
            </p:nvCxnSpPr>
            <p:spPr>
              <a:xfrm>
                <a:off x="-6673755" y="7342496"/>
                <a:ext cx="4437174" cy="3002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2EB9B77-C099-9C48-A17E-55C28732A745}"/>
                  </a:ext>
                </a:extLst>
              </p:cNvPr>
              <p:cNvCxnSpPr>
                <a:cxnSpLocks/>
              </p:cNvCxnSpPr>
              <p:nvPr/>
            </p:nvCxnSpPr>
            <p:spPr>
              <a:xfrm flipV="1">
                <a:off x="-6661759" y="8256896"/>
                <a:ext cx="4425178" cy="1160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E4E1E352-D9F5-4E40-9F0D-546D8E9435CD}"/>
                  </a:ext>
                </a:extLst>
              </p:cNvPr>
              <p:cNvCxnSpPr>
                <a:cxnSpLocks/>
              </p:cNvCxnSpPr>
              <p:nvPr/>
            </p:nvCxnSpPr>
            <p:spPr>
              <a:xfrm>
                <a:off x="-6053237" y="6316964"/>
                <a:ext cx="0" cy="29927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93B9885C-DBEE-B548-BA54-241754831BDB}"/>
                  </a:ext>
                </a:extLst>
              </p:cNvPr>
              <p:cNvCxnSpPr>
                <a:cxnSpLocks/>
              </p:cNvCxnSpPr>
              <p:nvPr/>
            </p:nvCxnSpPr>
            <p:spPr>
              <a:xfrm>
                <a:off x="-4249458" y="6553202"/>
                <a:ext cx="0" cy="26180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DABD08-E769-FA42-BBAE-52490E9D45A6}"/>
                  </a:ext>
                </a:extLst>
              </p:cNvPr>
              <p:cNvCxnSpPr>
                <a:cxnSpLocks/>
              </p:cNvCxnSpPr>
              <p:nvPr/>
            </p:nvCxnSpPr>
            <p:spPr>
              <a:xfrm>
                <a:off x="-4834037" y="6504296"/>
                <a:ext cx="0" cy="2667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D06B1F35-9069-4346-B1BA-5543F21AFF7C}"/>
                  </a:ext>
                </a:extLst>
              </p:cNvPr>
              <p:cNvCxnSpPr>
                <a:cxnSpLocks/>
              </p:cNvCxnSpPr>
              <p:nvPr/>
            </p:nvCxnSpPr>
            <p:spPr>
              <a:xfrm>
                <a:off x="-5445912" y="6332563"/>
                <a:ext cx="0" cy="29927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CF6BA230-2C11-0C4E-8D3E-ACABD96ACB45}"/>
                  </a:ext>
                </a:extLst>
              </p:cNvPr>
              <p:cNvCxnSpPr>
                <a:cxnSpLocks/>
              </p:cNvCxnSpPr>
              <p:nvPr/>
            </p:nvCxnSpPr>
            <p:spPr>
              <a:xfrm>
                <a:off x="-3221327" y="6642722"/>
                <a:ext cx="0" cy="2667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6E5EC88A-B7F1-804F-AEAB-6A3D9AAA4497}"/>
                  </a:ext>
                </a:extLst>
              </p:cNvPr>
              <p:cNvCxnSpPr>
                <a:cxnSpLocks/>
              </p:cNvCxnSpPr>
              <p:nvPr/>
            </p:nvCxnSpPr>
            <p:spPr>
              <a:xfrm>
                <a:off x="-2700437" y="6736307"/>
                <a:ext cx="0" cy="22985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C79A2B9D-5016-3F40-B379-419687FFDD3C}"/>
                  </a:ext>
                </a:extLst>
              </p:cNvPr>
              <p:cNvCxnSpPr>
                <a:cxnSpLocks/>
              </p:cNvCxnSpPr>
              <p:nvPr/>
            </p:nvCxnSpPr>
            <p:spPr>
              <a:xfrm>
                <a:off x="-3749040" y="6679686"/>
                <a:ext cx="0" cy="249161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3" name="テキスト ボックス 112">
              <a:extLst>
                <a:ext uri="{FF2B5EF4-FFF2-40B4-BE49-F238E27FC236}">
                  <a16:creationId xmlns:a16="http://schemas.microsoft.com/office/drawing/2014/main" id="{B1C0AE0C-F298-BB43-BD07-E24AEC44ADF6}"/>
                </a:ext>
              </a:extLst>
            </p:cNvPr>
            <p:cNvSpPr txBox="1"/>
            <p:nvPr/>
          </p:nvSpPr>
          <p:spPr>
            <a:xfrm>
              <a:off x="1371850" y="6356744"/>
              <a:ext cx="1373960" cy="225214"/>
            </a:xfrm>
            <a:prstGeom prst="rect">
              <a:avLst/>
            </a:prstGeom>
            <a:solidFill>
              <a:schemeClr val="bg1"/>
            </a:solidFill>
          </p:spPr>
          <p:txBody>
            <a:bodyPr wrap="none" rtlCol="0">
              <a:spAutoFit/>
            </a:bodyPr>
            <a:lstStyle/>
            <a:p>
              <a:pPr algn="ctr"/>
              <a:r>
                <a:rPr kumimoji="1" lang="ja-JP" altLang="en-US" sz="1200"/>
                <a:t>＜②</a:t>
              </a:r>
              <a:r>
                <a:rPr kumimoji="1" lang="en-US" altLang="ja-JP" sz="1200" dirty="0"/>
                <a:t>SING</a:t>
              </a:r>
              <a:r>
                <a:rPr kumimoji="1" lang="ja-JP" altLang="en-US" sz="1200"/>
                <a:t>通り</a:t>
              </a:r>
              <a:r>
                <a:rPr kumimoji="1" lang="en-US" altLang="ja-JP" sz="1200" dirty="0"/>
                <a:t> 24</a:t>
              </a:r>
              <a:r>
                <a:rPr kumimoji="1" lang="ja-JP" altLang="en-US" sz="1200"/>
                <a:t>枚＞</a:t>
              </a:r>
            </a:p>
          </p:txBody>
        </p:sp>
      </p:grpSp>
      <p:grpSp>
        <p:nvGrpSpPr>
          <p:cNvPr id="4" name="グループ化 3">
            <a:extLst>
              <a:ext uri="{FF2B5EF4-FFF2-40B4-BE49-F238E27FC236}">
                <a16:creationId xmlns:a16="http://schemas.microsoft.com/office/drawing/2014/main" id="{2B12CE5B-17CF-8B4F-A4E0-E059B752DF86}"/>
              </a:ext>
            </a:extLst>
          </p:cNvPr>
          <p:cNvGrpSpPr/>
          <p:nvPr/>
        </p:nvGrpSpPr>
        <p:grpSpPr>
          <a:xfrm>
            <a:off x="1101423" y="1684910"/>
            <a:ext cx="3201428" cy="2401070"/>
            <a:chOff x="2885825" y="4689012"/>
            <a:chExt cx="2602918" cy="1952188"/>
          </a:xfrm>
        </p:grpSpPr>
        <p:grpSp>
          <p:nvGrpSpPr>
            <p:cNvPr id="107" name="グループ化 106">
              <a:extLst>
                <a:ext uri="{FF2B5EF4-FFF2-40B4-BE49-F238E27FC236}">
                  <a16:creationId xmlns:a16="http://schemas.microsoft.com/office/drawing/2014/main" id="{CF16C1B4-D7A0-A140-8A46-C091D27925C8}"/>
                </a:ext>
              </a:extLst>
            </p:cNvPr>
            <p:cNvGrpSpPr/>
            <p:nvPr/>
          </p:nvGrpSpPr>
          <p:grpSpPr>
            <a:xfrm>
              <a:off x="2885825" y="4689012"/>
              <a:ext cx="2602918" cy="1952188"/>
              <a:chOff x="-9954084" y="2307078"/>
              <a:chExt cx="9144000" cy="6858000"/>
            </a:xfrm>
          </p:grpSpPr>
          <p:pic>
            <p:nvPicPr>
              <p:cNvPr id="1028" name="Picture 4" descr="渋谷PARCO SING通りアートウォール２">
                <a:extLst>
                  <a:ext uri="{FF2B5EF4-FFF2-40B4-BE49-F238E27FC236}">
                    <a16:creationId xmlns:a16="http://schemas.microsoft.com/office/drawing/2014/main" id="{D8C2012B-9F1A-0E43-A5CD-7B1C8C0B7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4084" y="230707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フリーフォーム 86">
                <a:extLst>
                  <a:ext uri="{FF2B5EF4-FFF2-40B4-BE49-F238E27FC236}">
                    <a16:creationId xmlns:a16="http://schemas.microsoft.com/office/drawing/2014/main" id="{104E2168-E329-214C-AD96-94DE8514016A}"/>
                  </a:ext>
                </a:extLst>
              </p:cNvPr>
              <p:cNvSpPr/>
              <p:nvPr/>
            </p:nvSpPr>
            <p:spPr>
              <a:xfrm>
                <a:off x="-6697579" y="4010526"/>
                <a:ext cx="4844716" cy="3416969"/>
              </a:xfrm>
              <a:custGeom>
                <a:avLst/>
                <a:gdLst>
                  <a:gd name="connsiteX0" fmla="*/ 0 w 4844716"/>
                  <a:gd name="connsiteY0" fmla="*/ 1002632 h 3416969"/>
                  <a:gd name="connsiteX1" fmla="*/ 0 w 4844716"/>
                  <a:gd name="connsiteY1" fmla="*/ 3152274 h 3416969"/>
                  <a:gd name="connsiteX2" fmla="*/ 4844716 w 4844716"/>
                  <a:gd name="connsiteY2" fmla="*/ 3416969 h 3416969"/>
                  <a:gd name="connsiteX3" fmla="*/ 4756484 w 4844716"/>
                  <a:gd name="connsiteY3" fmla="*/ 0 h 3416969"/>
                  <a:gd name="connsiteX4" fmla="*/ 0 w 4844716"/>
                  <a:gd name="connsiteY4" fmla="*/ 1002632 h 34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716" h="3416969">
                    <a:moveTo>
                      <a:pt x="0" y="1002632"/>
                    </a:moveTo>
                    <a:lnTo>
                      <a:pt x="0" y="3152274"/>
                    </a:lnTo>
                    <a:lnTo>
                      <a:pt x="4844716" y="3416969"/>
                    </a:lnTo>
                    <a:lnTo>
                      <a:pt x="4756484" y="0"/>
                    </a:lnTo>
                    <a:lnTo>
                      <a:pt x="0" y="1002632"/>
                    </a:lnTo>
                    <a:close/>
                  </a:path>
                </a:pathLst>
              </a:cu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a:extLst>
                  <a:ext uri="{FF2B5EF4-FFF2-40B4-BE49-F238E27FC236}">
                    <a16:creationId xmlns:a16="http://schemas.microsoft.com/office/drawing/2014/main" id="{435C496C-BBF4-E24F-B80E-E8B59E3E907F}"/>
                  </a:ext>
                </a:extLst>
              </p:cNvPr>
              <p:cNvCxnSpPr>
                <a:cxnSpLocks/>
              </p:cNvCxnSpPr>
              <p:nvPr/>
            </p:nvCxnSpPr>
            <p:spPr>
              <a:xfrm flipV="1">
                <a:off x="-6689558" y="5197642"/>
                <a:ext cx="4780547" cy="5384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0143DB18-97DA-D04F-8E81-471C6246C52C}"/>
                  </a:ext>
                </a:extLst>
              </p:cNvPr>
              <p:cNvCxnSpPr>
                <a:cxnSpLocks/>
              </p:cNvCxnSpPr>
              <p:nvPr/>
            </p:nvCxnSpPr>
            <p:spPr>
              <a:xfrm flipV="1">
                <a:off x="-6689558" y="6200273"/>
                <a:ext cx="4804610" cy="15090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4CD0B888-EF4B-B047-B51A-20D0E2102E2E}"/>
                  </a:ext>
                </a:extLst>
              </p:cNvPr>
              <p:cNvCxnSpPr>
                <a:cxnSpLocks/>
              </p:cNvCxnSpPr>
              <p:nvPr/>
            </p:nvCxnSpPr>
            <p:spPr>
              <a:xfrm>
                <a:off x="-4739332" y="4604485"/>
                <a:ext cx="0" cy="26374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D95A8D7-F7A2-2A45-9E2C-72F0AFB4BAFE}"/>
                  </a:ext>
                </a:extLst>
              </p:cNvPr>
              <p:cNvCxnSpPr>
                <a:cxnSpLocks/>
              </p:cNvCxnSpPr>
              <p:nvPr/>
            </p:nvCxnSpPr>
            <p:spPr>
              <a:xfrm>
                <a:off x="-3455964" y="4325519"/>
                <a:ext cx="0" cy="29977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B89E298F-6B9D-6146-84B2-15D18DF304F8}"/>
                  </a:ext>
                </a:extLst>
              </p:cNvPr>
              <p:cNvCxnSpPr>
                <a:cxnSpLocks/>
              </p:cNvCxnSpPr>
              <p:nvPr/>
            </p:nvCxnSpPr>
            <p:spPr>
              <a:xfrm>
                <a:off x="-5822174" y="4839694"/>
                <a:ext cx="0" cy="24022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E78FD693-2679-3D4F-8238-6CCB8F3369BF}"/>
                  </a:ext>
                </a:extLst>
              </p:cNvPr>
              <p:cNvCxnSpPr>
                <a:cxnSpLocks/>
              </p:cNvCxnSpPr>
              <p:nvPr/>
            </p:nvCxnSpPr>
            <p:spPr>
              <a:xfrm>
                <a:off x="-6287395" y="4976716"/>
                <a:ext cx="0" cy="22021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86E37911-6DAD-F940-8100-95793922964B}"/>
                  </a:ext>
                </a:extLst>
              </p:cNvPr>
              <p:cNvCxnSpPr>
                <a:cxnSpLocks/>
              </p:cNvCxnSpPr>
              <p:nvPr/>
            </p:nvCxnSpPr>
            <p:spPr>
              <a:xfrm>
                <a:off x="-5308827" y="4753082"/>
                <a:ext cx="0" cy="24888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4ECE60E1-0A5D-6947-A059-3ED83B712E1A}"/>
                  </a:ext>
                </a:extLst>
              </p:cNvPr>
              <p:cNvCxnSpPr>
                <a:cxnSpLocks/>
              </p:cNvCxnSpPr>
              <p:nvPr/>
            </p:nvCxnSpPr>
            <p:spPr>
              <a:xfrm>
                <a:off x="-4129732" y="4491659"/>
                <a:ext cx="0" cy="28315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8C0CF9D3-0B2F-B94C-A2FC-F29DB1A10657}"/>
                  </a:ext>
                </a:extLst>
              </p:cNvPr>
              <p:cNvCxnSpPr>
                <a:cxnSpLocks/>
              </p:cNvCxnSpPr>
              <p:nvPr/>
            </p:nvCxnSpPr>
            <p:spPr>
              <a:xfrm>
                <a:off x="-2742090" y="4200727"/>
                <a:ext cx="0" cy="31224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テキスト ボックス 114">
              <a:extLst>
                <a:ext uri="{FF2B5EF4-FFF2-40B4-BE49-F238E27FC236}">
                  <a16:creationId xmlns:a16="http://schemas.microsoft.com/office/drawing/2014/main" id="{63B10976-0351-3A40-B4B1-DAF41B28A1A6}"/>
                </a:ext>
              </a:extLst>
            </p:cNvPr>
            <p:cNvSpPr txBox="1"/>
            <p:nvPr/>
          </p:nvSpPr>
          <p:spPr>
            <a:xfrm>
              <a:off x="4034764" y="6342496"/>
              <a:ext cx="1373960" cy="225214"/>
            </a:xfrm>
            <a:prstGeom prst="rect">
              <a:avLst/>
            </a:prstGeom>
            <a:solidFill>
              <a:schemeClr val="bg1"/>
            </a:solidFill>
          </p:spPr>
          <p:txBody>
            <a:bodyPr wrap="none" rtlCol="0">
              <a:spAutoFit/>
            </a:bodyPr>
            <a:lstStyle/>
            <a:p>
              <a:pPr algn="ctr"/>
              <a:r>
                <a:rPr kumimoji="1" lang="ja-JP" altLang="en-US" sz="1200"/>
                <a:t>＜①</a:t>
              </a:r>
              <a:r>
                <a:rPr kumimoji="1" lang="en-US" altLang="ja-JP" sz="1200" dirty="0"/>
                <a:t>SING</a:t>
              </a:r>
              <a:r>
                <a:rPr kumimoji="1" lang="ja-JP" altLang="en-US" sz="1200"/>
                <a:t>通り</a:t>
              </a:r>
              <a:r>
                <a:rPr kumimoji="1" lang="en-US" altLang="ja-JP" sz="1200" dirty="0"/>
                <a:t> 24</a:t>
              </a:r>
              <a:r>
                <a:rPr kumimoji="1" lang="ja-JP" altLang="en-US" sz="1200"/>
                <a:t>枚＞</a:t>
              </a:r>
            </a:p>
          </p:txBody>
        </p:sp>
      </p:grpSp>
    </p:spTree>
    <p:extLst>
      <p:ext uri="{BB962C8B-B14F-4D97-AF65-F5344CB8AC3E}">
        <p14:creationId xmlns:p14="http://schemas.microsoft.com/office/powerpoint/2010/main" val="276728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F9563CD-216A-A44B-9102-ACF6A17F1463}"/>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27" name="フローチャート: 手操作入力 24">
            <a:extLst>
              <a:ext uri="{FF2B5EF4-FFF2-40B4-BE49-F238E27FC236}">
                <a16:creationId xmlns:a16="http://schemas.microsoft.com/office/drawing/2014/main" id="{C7B2A25B-4CBB-B74B-8FFD-489785ACC06A}"/>
              </a:ext>
            </a:extLst>
          </p:cNvPr>
          <p:cNvSpPr/>
          <p:nvPr/>
        </p:nvSpPr>
        <p:spPr>
          <a:xfrm rot="16200000" flipV="1">
            <a:off x="-2020572" y="1700527"/>
            <a:ext cx="7378701" cy="35204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27"/>
              <a:gd name="connsiteY0" fmla="*/ 4336 h 10000"/>
              <a:gd name="connsiteX1" fmla="*/ 10027 w 10027"/>
              <a:gd name="connsiteY1" fmla="*/ 0 h 10000"/>
              <a:gd name="connsiteX2" fmla="*/ 10027 w 10027"/>
              <a:gd name="connsiteY2" fmla="*/ 10000 h 10000"/>
              <a:gd name="connsiteX3" fmla="*/ 27 w 10027"/>
              <a:gd name="connsiteY3" fmla="*/ 10000 h 10000"/>
              <a:gd name="connsiteX4" fmla="*/ 0 w 10027"/>
              <a:gd name="connsiteY4" fmla="*/ 433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 h="10000">
                <a:moveTo>
                  <a:pt x="0" y="4336"/>
                </a:moveTo>
                <a:lnTo>
                  <a:pt x="10027" y="0"/>
                </a:lnTo>
                <a:lnTo>
                  <a:pt x="10027" y="10000"/>
                </a:lnTo>
                <a:lnTo>
                  <a:pt x="27" y="10000"/>
                </a:lnTo>
                <a:lnTo>
                  <a:pt x="0" y="433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246761E-53B6-2849-8F21-7ABE2161C2BA}"/>
              </a:ext>
            </a:extLst>
          </p:cNvPr>
          <p:cNvSpPr/>
          <p:nvPr/>
        </p:nvSpPr>
        <p:spPr>
          <a:xfrm>
            <a:off x="9434444" y="-347472"/>
            <a:ext cx="2434468" cy="1481328"/>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56B0886-48CB-B946-8903-D1EF98735330}"/>
              </a:ext>
            </a:extLst>
          </p:cNvPr>
          <p:cNvSpPr/>
          <p:nvPr/>
        </p:nvSpPr>
        <p:spPr>
          <a:xfrm>
            <a:off x="11261577" y="256032"/>
            <a:ext cx="1119399" cy="65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6C962CB-9F16-914B-B894-63D5C5AD2AEC}"/>
              </a:ext>
            </a:extLst>
          </p:cNvPr>
          <p:cNvSpPr txBox="1"/>
          <p:nvPr/>
        </p:nvSpPr>
        <p:spPr>
          <a:xfrm rot="16200000">
            <a:off x="-2259360" y="2469665"/>
            <a:ext cx="6734536" cy="1569660"/>
          </a:xfrm>
          <a:prstGeom prst="rect">
            <a:avLst/>
          </a:prstGeom>
          <a:noFill/>
        </p:spPr>
        <p:txBody>
          <a:bodyPr wrap="none" rtlCol="0">
            <a:spAutoFit/>
          </a:bodyPr>
          <a:lstStyle/>
          <a:p>
            <a:r>
              <a:rPr lang="en-US" altLang="ja-JP" sz="9600" b="1" dirty="0">
                <a:ln w="3175">
                  <a:noFill/>
                </a:ln>
                <a:solidFill>
                  <a:srgbClr val="0A9436"/>
                </a:solidFill>
              </a:rPr>
              <a:t>LOCATION</a:t>
            </a:r>
          </a:p>
        </p:txBody>
      </p:sp>
      <p:grpSp>
        <p:nvGrpSpPr>
          <p:cNvPr id="2" name="グループ化 1">
            <a:extLst>
              <a:ext uri="{FF2B5EF4-FFF2-40B4-BE49-F238E27FC236}">
                <a16:creationId xmlns:a16="http://schemas.microsoft.com/office/drawing/2014/main" id="{46A117D9-A5C8-EE45-8ACD-FFE94268DBC2}"/>
              </a:ext>
            </a:extLst>
          </p:cNvPr>
          <p:cNvGrpSpPr/>
          <p:nvPr/>
        </p:nvGrpSpPr>
        <p:grpSpPr>
          <a:xfrm>
            <a:off x="3520443" y="1253853"/>
            <a:ext cx="6713826" cy="5412822"/>
            <a:chOff x="5060149" y="1774667"/>
            <a:chExt cx="5872057" cy="4734170"/>
          </a:xfrm>
        </p:grpSpPr>
        <p:pic>
          <p:nvPicPr>
            <p:cNvPr id="18" name="図 17" descr="マップ&#10;&#10;自動的に生成された説明">
              <a:extLst>
                <a:ext uri="{FF2B5EF4-FFF2-40B4-BE49-F238E27FC236}">
                  <a16:creationId xmlns:a16="http://schemas.microsoft.com/office/drawing/2014/main" id="{B3B4D488-AE7D-194B-B42A-97025926F61F}"/>
                </a:ext>
              </a:extLst>
            </p:cNvPr>
            <p:cNvPicPr>
              <a:picLocks noChangeAspect="1"/>
            </p:cNvPicPr>
            <p:nvPr/>
          </p:nvPicPr>
          <p:blipFill>
            <a:blip r:embed="rId3"/>
            <a:stretch>
              <a:fillRect/>
            </a:stretch>
          </p:blipFill>
          <p:spPr>
            <a:xfrm>
              <a:off x="5060149" y="1774667"/>
              <a:ext cx="5872057" cy="4734170"/>
            </a:xfrm>
            <a:prstGeom prst="rect">
              <a:avLst/>
            </a:prstGeom>
          </p:spPr>
        </p:pic>
        <p:sp>
          <p:nvSpPr>
            <p:cNvPr id="20" name="正方形/長方形 19">
              <a:extLst>
                <a:ext uri="{FF2B5EF4-FFF2-40B4-BE49-F238E27FC236}">
                  <a16:creationId xmlns:a16="http://schemas.microsoft.com/office/drawing/2014/main" id="{D1CA47B7-92E9-9148-AC4E-396FCB6691FA}"/>
                </a:ext>
              </a:extLst>
            </p:cNvPr>
            <p:cNvSpPr/>
            <p:nvPr/>
          </p:nvSpPr>
          <p:spPr>
            <a:xfrm rot="4418218">
              <a:off x="6368142" y="4183322"/>
              <a:ext cx="435429" cy="172719"/>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351C521-5432-3E48-A483-A01AF568EAF6}"/>
                </a:ext>
              </a:extLst>
            </p:cNvPr>
            <p:cNvSpPr/>
            <p:nvPr/>
          </p:nvSpPr>
          <p:spPr>
            <a:xfrm rot="4418218">
              <a:off x="6512340" y="4658636"/>
              <a:ext cx="435429" cy="172719"/>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a:extLst>
                <a:ext uri="{FF2B5EF4-FFF2-40B4-BE49-F238E27FC236}">
                  <a16:creationId xmlns:a16="http://schemas.microsoft.com/office/drawing/2014/main" id="{82185567-CEF2-6740-B8B7-F190A8E0B6C1}"/>
                </a:ext>
              </a:extLst>
            </p:cNvPr>
            <p:cNvSpPr/>
            <p:nvPr/>
          </p:nvSpPr>
          <p:spPr>
            <a:xfrm>
              <a:off x="6730054" y="4025449"/>
              <a:ext cx="337457" cy="346065"/>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2</a:t>
              </a:r>
              <a:endParaRPr kumimoji="1" lang="ja-JP" altLang="en-US"/>
            </a:p>
          </p:txBody>
        </p:sp>
        <p:sp>
          <p:nvSpPr>
            <p:cNvPr id="24" name="円/楕円 23">
              <a:extLst>
                <a:ext uri="{FF2B5EF4-FFF2-40B4-BE49-F238E27FC236}">
                  <a16:creationId xmlns:a16="http://schemas.microsoft.com/office/drawing/2014/main" id="{4DB827DC-F7D5-9B4C-9798-5D6479454C76}"/>
                </a:ext>
              </a:extLst>
            </p:cNvPr>
            <p:cNvSpPr/>
            <p:nvPr/>
          </p:nvSpPr>
          <p:spPr>
            <a:xfrm>
              <a:off x="6874252" y="4511769"/>
              <a:ext cx="337457" cy="346065"/>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a:p>
          </p:txBody>
        </p:sp>
      </p:grpSp>
    </p:spTree>
    <p:extLst>
      <p:ext uri="{BB962C8B-B14F-4D97-AF65-F5344CB8AC3E}">
        <p14:creationId xmlns:p14="http://schemas.microsoft.com/office/powerpoint/2010/main" val="315625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F9563CD-216A-A44B-9102-ACF6A17F1463}"/>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endParaRPr>
          </a:p>
        </p:txBody>
      </p:sp>
      <p:sp>
        <p:nvSpPr>
          <p:cNvPr id="33" name="正方形/長方形 32">
            <a:extLst>
              <a:ext uri="{FF2B5EF4-FFF2-40B4-BE49-F238E27FC236}">
                <a16:creationId xmlns:a16="http://schemas.microsoft.com/office/drawing/2014/main" id="{217A1D5F-F95C-4043-BE42-4E7C5A80B74E}"/>
              </a:ext>
            </a:extLst>
          </p:cNvPr>
          <p:cNvSpPr/>
          <p:nvPr/>
        </p:nvSpPr>
        <p:spPr>
          <a:xfrm>
            <a:off x="-152399" y="-8862"/>
            <a:ext cx="3797300" cy="6955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246761E-53B6-2849-8F21-7ABE2161C2BA}"/>
              </a:ext>
            </a:extLst>
          </p:cNvPr>
          <p:cNvSpPr/>
          <p:nvPr/>
        </p:nvSpPr>
        <p:spPr>
          <a:xfrm>
            <a:off x="9434444" y="-347472"/>
            <a:ext cx="2434468" cy="1481328"/>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56B0886-48CB-B946-8903-D1EF98735330}"/>
              </a:ext>
            </a:extLst>
          </p:cNvPr>
          <p:cNvSpPr/>
          <p:nvPr/>
        </p:nvSpPr>
        <p:spPr>
          <a:xfrm>
            <a:off x="11261577" y="256032"/>
            <a:ext cx="1119399" cy="65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75CA3B0-935C-DD4E-B4B3-FC1DB458336C}"/>
              </a:ext>
            </a:extLst>
          </p:cNvPr>
          <p:cNvSpPr txBox="1"/>
          <p:nvPr/>
        </p:nvSpPr>
        <p:spPr>
          <a:xfrm>
            <a:off x="588753" y="460867"/>
            <a:ext cx="8845691" cy="1569660"/>
          </a:xfrm>
          <a:prstGeom prst="rect">
            <a:avLst/>
          </a:prstGeom>
          <a:noFill/>
        </p:spPr>
        <p:txBody>
          <a:bodyPr wrap="none" rtlCol="0">
            <a:spAutoFit/>
          </a:bodyPr>
          <a:lstStyle/>
          <a:p>
            <a:r>
              <a:rPr kumimoji="1" lang="en-US" altLang="ja-JP" sz="9600" b="1" dirty="0">
                <a:ln w="3175">
                  <a:noFill/>
                </a:ln>
                <a:solidFill>
                  <a:srgbClr val="0A9436"/>
                </a:solidFill>
              </a:rPr>
              <a:t>DESIGN DATA</a:t>
            </a:r>
          </a:p>
        </p:txBody>
      </p:sp>
      <p:sp>
        <p:nvSpPr>
          <p:cNvPr id="30" name="正方形/長方形 29">
            <a:extLst>
              <a:ext uri="{FF2B5EF4-FFF2-40B4-BE49-F238E27FC236}">
                <a16:creationId xmlns:a16="http://schemas.microsoft.com/office/drawing/2014/main" id="{48BD8449-CC0C-CF4F-B511-44D479A4236B}"/>
              </a:ext>
            </a:extLst>
          </p:cNvPr>
          <p:cNvSpPr/>
          <p:nvPr/>
        </p:nvSpPr>
        <p:spPr>
          <a:xfrm>
            <a:off x="4190167" y="1993321"/>
            <a:ext cx="8915399" cy="3108543"/>
          </a:xfrm>
          <a:prstGeom prst="rect">
            <a:avLst/>
          </a:prstGeom>
        </p:spPr>
        <p:txBody>
          <a:bodyPr wrap="square">
            <a:spAutoFit/>
          </a:bodyPr>
          <a:lstStyle/>
          <a:p>
            <a:pPr algn="just"/>
            <a:r>
              <a:rPr lang="en-US" altLang="ja-JP" sz="1400" kern="100" dirty="0">
                <a:latin typeface="Yu Gothic" panose="020B0400000000000000" pitchFamily="34" charset="-128"/>
                <a:ea typeface="Yu Gothic" panose="020B0400000000000000" pitchFamily="34" charset="-128"/>
                <a:cs typeface="Times New Roman" charset="0"/>
              </a:rPr>
              <a:t> </a:t>
            </a:r>
            <a:r>
              <a:rPr lang="ja-JP" altLang="en-US" sz="1400" kern="100">
                <a:latin typeface="Yu Gothic" panose="020B0400000000000000" pitchFamily="34" charset="-128"/>
                <a:ea typeface="Yu Gothic" panose="020B0400000000000000" pitchFamily="34" charset="-128"/>
                <a:cs typeface="Times New Roman" charset="0"/>
              </a:rPr>
              <a:t>＜制作サイズ＞</a:t>
            </a:r>
          </a:p>
          <a:p>
            <a:pPr algn="just"/>
            <a:r>
              <a:rPr lang="en-US" altLang="ja-JP" sz="1400" kern="100" dirty="0">
                <a:latin typeface="Yu Gothic" panose="020B0400000000000000" pitchFamily="34" charset="-128"/>
                <a:ea typeface="Yu Gothic" panose="020B0400000000000000" pitchFamily="34" charset="-128"/>
                <a:cs typeface="Times New Roman" charset="0"/>
              </a:rPr>
              <a:t> B1</a:t>
            </a:r>
            <a:r>
              <a:rPr lang="ja-JP" altLang="en-US" sz="1400" kern="100">
                <a:latin typeface="Yu Gothic" panose="020B0400000000000000" pitchFamily="34" charset="-128"/>
                <a:ea typeface="Yu Gothic" panose="020B0400000000000000" pitchFamily="34" charset="-128"/>
                <a:cs typeface="Times New Roman" charset="0"/>
              </a:rPr>
              <a:t>縦（</a:t>
            </a:r>
            <a:r>
              <a:rPr lang="en-US" altLang="ja-JP" sz="1400" kern="100" dirty="0">
                <a:latin typeface="Yu Gothic" panose="020B0400000000000000" pitchFamily="34" charset="-128"/>
                <a:ea typeface="Yu Gothic" panose="020B0400000000000000" pitchFamily="34" charset="-128"/>
                <a:cs typeface="Times New Roman" charset="0"/>
              </a:rPr>
              <a:t>W728mm×H1,030mm</a:t>
            </a:r>
            <a:r>
              <a:rPr lang="ja-JP" altLang="en-US" sz="1400" kern="100">
                <a:latin typeface="Yu Gothic" panose="020B0400000000000000" pitchFamily="34" charset="-128"/>
                <a:ea typeface="Yu Gothic" panose="020B0400000000000000" pitchFamily="34" charset="-128"/>
                <a:cs typeface="Times New Roman" charset="0"/>
              </a:rPr>
              <a:t>）</a:t>
            </a:r>
          </a:p>
          <a:p>
            <a:pPr algn="just"/>
            <a:r>
              <a:rPr lang="en-US" altLang="ja-JP" sz="1400" kern="100" dirty="0">
                <a:latin typeface="Yu Gothic" panose="020B0400000000000000" pitchFamily="34" charset="-128"/>
                <a:ea typeface="Yu Gothic" panose="020B0400000000000000" pitchFamily="34" charset="-128"/>
                <a:cs typeface="Times New Roman" charset="0"/>
              </a:rPr>
              <a:t> ※</a:t>
            </a:r>
            <a:r>
              <a:rPr lang="ja-JP" altLang="en-US" sz="1400" kern="100">
                <a:latin typeface="Yu Gothic" panose="020B0400000000000000" pitchFamily="34" charset="-128"/>
                <a:ea typeface="Yu Gothic" panose="020B0400000000000000" pitchFamily="34" charset="-128"/>
                <a:cs typeface="Times New Roman" charset="0"/>
              </a:rPr>
              <a:t>周囲各</a:t>
            </a:r>
            <a:r>
              <a:rPr lang="en-US" altLang="ja-JP" sz="1400" kern="100" dirty="0">
                <a:latin typeface="Yu Gothic" panose="020B0400000000000000" pitchFamily="34" charset="-128"/>
                <a:ea typeface="Yu Gothic" panose="020B0400000000000000" pitchFamily="34" charset="-128"/>
                <a:cs typeface="Times New Roman" charset="0"/>
              </a:rPr>
              <a:t>10mm</a:t>
            </a:r>
            <a:r>
              <a:rPr lang="ja-JP" altLang="en-US" sz="1400" kern="100">
                <a:latin typeface="Yu Gothic" panose="020B0400000000000000" pitchFamily="34" charset="-128"/>
                <a:ea typeface="Yu Gothic" panose="020B0400000000000000" pitchFamily="34" charset="-128"/>
                <a:cs typeface="Times New Roman" charset="0"/>
              </a:rPr>
              <a:t>くらいの伸ばしをお願い致します。</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ja-JP" altLang="en-US" sz="1400" kern="100">
                <a:latin typeface="Yu Gothic" panose="020B0400000000000000" pitchFamily="34" charset="-128"/>
                <a:ea typeface="Yu Gothic" panose="020B0400000000000000" pitchFamily="34" charset="-128"/>
                <a:cs typeface="Times New Roman" charset="0"/>
              </a:rPr>
              <a:t>＜ビジュアル数＞</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en-US" altLang="ja-JP" sz="1400" kern="100" dirty="0">
                <a:latin typeface="Yu Gothic" panose="020B0400000000000000" pitchFamily="34" charset="-128"/>
                <a:ea typeface="Yu Gothic" panose="020B0400000000000000" pitchFamily="34" charset="-128"/>
                <a:cs typeface="Times New Roman" charset="0"/>
              </a:rPr>
              <a:t> 2</a:t>
            </a:r>
            <a:r>
              <a:rPr lang="ja-JP" altLang="en-US" sz="1400" kern="100">
                <a:latin typeface="Yu Gothic" panose="020B0400000000000000" pitchFamily="34" charset="-128"/>
                <a:ea typeface="Yu Gothic" panose="020B0400000000000000" pitchFamily="34" charset="-128"/>
                <a:cs typeface="Times New Roman" charset="0"/>
              </a:rPr>
              <a:t>種類以上</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ja-JP" altLang="en-US" sz="1400" kern="100">
                <a:latin typeface="Yu Gothic" panose="020B0400000000000000" pitchFamily="34" charset="-128"/>
                <a:ea typeface="Yu Gothic" panose="020B0400000000000000" pitchFamily="34" charset="-128"/>
                <a:cs typeface="Times New Roman" charset="0"/>
              </a:rPr>
              <a:t>＜入稿方法＞</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en-US" altLang="ja-JP" sz="1400" kern="100" dirty="0">
                <a:latin typeface="Yu Gothic" panose="020B0400000000000000" pitchFamily="34" charset="-128"/>
                <a:ea typeface="Yu Gothic" panose="020B0400000000000000" pitchFamily="34" charset="-128"/>
                <a:cs typeface="Times New Roman" charset="0"/>
              </a:rPr>
              <a:t> </a:t>
            </a:r>
            <a:r>
              <a:rPr lang="ja-JP" altLang="en-US" sz="1400" kern="100">
                <a:latin typeface="Yu Gothic" panose="020B0400000000000000" pitchFamily="34" charset="-128"/>
                <a:ea typeface="Yu Gothic" panose="020B0400000000000000" pitchFamily="34" charset="-128"/>
                <a:cs typeface="Times New Roman" charset="0"/>
              </a:rPr>
              <a:t>データ入稿</a:t>
            </a:r>
            <a:r>
              <a:rPr lang="en-US" altLang="ja-JP" sz="1400" kern="100" dirty="0">
                <a:latin typeface="Yu Gothic" panose="020B0400000000000000" pitchFamily="34" charset="-128"/>
                <a:ea typeface="Yu Gothic" panose="020B0400000000000000" pitchFamily="34" charset="-128"/>
                <a:cs typeface="Times New Roman" charset="0"/>
              </a:rPr>
              <a:t> or CD-R</a:t>
            </a:r>
            <a:r>
              <a:rPr lang="ja-JP" altLang="en-US" sz="1400" kern="100">
                <a:latin typeface="Yu Gothic" panose="020B0400000000000000" pitchFamily="34" charset="-128"/>
                <a:ea typeface="Yu Gothic" panose="020B0400000000000000" pitchFamily="34" charset="-128"/>
                <a:cs typeface="Times New Roman" charset="0"/>
              </a:rPr>
              <a:t>等</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r>
              <a:rPr lang="ja-JP" altLang="en-US" sz="1400" kern="100">
                <a:latin typeface="Yu Gothic" panose="020B0400000000000000" pitchFamily="34" charset="-128"/>
                <a:ea typeface="Yu Gothic" panose="020B0400000000000000" pitchFamily="34" charset="-128"/>
                <a:cs typeface="Times New Roman" charset="0"/>
              </a:rPr>
              <a:t>＜アプリケーションのバージョン＞</a:t>
            </a:r>
          </a:p>
          <a:p>
            <a:pPr algn="just"/>
            <a:r>
              <a:rPr lang="en-US" altLang="ja-JP" sz="1400" kern="100" dirty="0">
                <a:latin typeface="Yu Gothic" panose="020B0400000000000000" pitchFamily="34" charset="-128"/>
                <a:ea typeface="Yu Gothic" panose="020B0400000000000000" pitchFamily="34" charset="-128"/>
                <a:cs typeface="Times New Roman" charset="0"/>
              </a:rPr>
              <a:t> </a:t>
            </a:r>
            <a:r>
              <a:rPr kumimoji="1" lang="en-US" altLang="ja-JP" sz="1400" dirty="0">
                <a:latin typeface="Yu Gothic" panose="020B0400000000000000" pitchFamily="34" charset="-128"/>
                <a:ea typeface="Yu Gothic" panose="020B0400000000000000" pitchFamily="34" charset="-128"/>
              </a:rPr>
              <a:t>Illustrator</a:t>
            </a:r>
            <a:r>
              <a:rPr lang="de-DE" altLang="ja-JP" sz="1400" kern="100" dirty="0">
                <a:latin typeface="Yu Gothic" panose="020B0400000000000000" pitchFamily="34" charset="-128"/>
                <a:ea typeface="Yu Gothic" panose="020B0400000000000000" pitchFamily="34" charset="-128"/>
                <a:cs typeface="Times New Roman" charset="0"/>
              </a:rPr>
              <a:t> / </a:t>
            </a:r>
            <a:r>
              <a:rPr lang="de-DE" altLang="ja-JP" sz="1400" kern="100" dirty="0" err="1">
                <a:latin typeface="Yu Gothic" panose="020B0400000000000000" pitchFamily="34" charset="-128"/>
                <a:ea typeface="Yu Gothic" panose="020B0400000000000000" pitchFamily="34" charset="-128"/>
                <a:cs typeface="Times New Roman" charset="0"/>
              </a:rPr>
              <a:t>photoshop</a:t>
            </a:r>
            <a:r>
              <a:rPr lang="de-DE" altLang="ja-JP" sz="1400" kern="100" dirty="0">
                <a:latin typeface="Yu Gothic" panose="020B0400000000000000" pitchFamily="34" charset="-128"/>
                <a:ea typeface="Yu Gothic" panose="020B0400000000000000" pitchFamily="34" charset="-128"/>
                <a:cs typeface="Times New Roman" charset="0"/>
              </a:rPr>
              <a:t>  CS6 </a:t>
            </a:r>
            <a:r>
              <a:rPr lang="de-DE" altLang="ja-JP" sz="1400" kern="100" dirty="0" err="1">
                <a:latin typeface="Yu Gothic" panose="020B0400000000000000" pitchFamily="34" charset="-128"/>
                <a:ea typeface="Yu Gothic" panose="020B0400000000000000" pitchFamily="34" charset="-128"/>
                <a:cs typeface="Times New Roman" charset="0"/>
              </a:rPr>
              <a:t>or</a:t>
            </a:r>
            <a:r>
              <a:rPr lang="de-DE" altLang="ja-JP" sz="1400" kern="100" dirty="0">
                <a:latin typeface="Yu Gothic" panose="020B0400000000000000" pitchFamily="34" charset="-128"/>
                <a:ea typeface="Yu Gothic" panose="020B0400000000000000" pitchFamily="34" charset="-128"/>
                <a:cs typeface="Times New Roman" charset="0"/>
              </a:rPr>
              <a:t> CC</a:t>
            </a:r>
          </a:p>
          <a:p>
            <a:pPr algn="just"/>
            <a:endParaRPr lang="ja-JP" altLang="ja-JP" sz="1400" kern="100" dirty="0">
              <a:latin typeface="Yu Gothic" panose="020B0400000000000000" pitchFamily="34" charset="-128"/>
              <a:ea typeface="Yu Gothic" panose="020B0400000000000000" pitchFamily="34" charset="-128"/>
              <a:cs typeface="Times New Roman" charset="0"/>
            </a:endParaRPr>
          </a:p>
          <a:p>
            <a:pPr algn="just">
              <a:tabLst>
                <a:tab pos="185738" algn="l"/>
              </a:tabLst>
            </a:pPr>
            <a:r>
              <a:rPr lang="en-US" altLang="ja-JP" sz="1400" kern="100" dirty="0">
                <a:latin typeface="Yu Gothic" panose="020B0400000000000000" pitchFamily="34" charset="-128"/>
                <a:ea typeface="Yu Gothic" panose="020B0400000000000000" pitchFamily="34" charset="-128"/>
                <a:cs typeface="Times New Roman" charset="0"/>
              </a:rPr>
              <a:t>&lt;</a:t>
            </a:r>
            <a:r>
              <a:rPr lang="ja-JP" altLang="ja-JP" sz="1400" kern="100">
                <a:latin typeface="Yu Gothic" panose="020B0400000000000000" pitchFamily="34" charset="-128"/>
                <a:ea typeface="Yu Gothic" panose="020B0400000000000000" pitchFamily="34" charset="-128"/>
                <a:cs typeface="Times New Roman" charset="0"/>
              </a:rPr>
              <a:t>注意点</a:t>
            </a:r>
            <a:r>
              <a:rPr lang="en-US" altLang="ja-JP" sz="1400" kern="100" dirty="0">
                <a:latin typeface="Yu Gothic" panose="020B0400000000000000" pitchFamily="34" charset="-128"/>
                <a:ea typeface="Yu Gothic" panose="020B0400000000000000" pitchFamily="34" charset="-128"/>
                <a:cs typeface="Times New Roman" charset="0"/>
              </a:rPr>
              <a:t>&gt;</a:t>
            </a:r>
          </a:p>
          <a:p>
            <a:pPr algn="just">
              <a:tabLst>
                <a:tab pos="185738" algn="l"/>
              </a:tabLst>
            </a:pPr>
            <a:r>
              <a:rPr lang="en-US" altLang="ja-JP" sz="1400" kern="100" dirty="0">
                <a:latin typeface="Yu Gothic" panose="020B0400000000000000" pitchFamily="34" charset="-128"/>
                <a:ea typeface="Yu Gothic" panose="020B0400000000000000" pitchFamily="34" charset="-128"/>
                <a:cs typeface="Times New Roman" charset="0"/>
              </a:rPr>
              <a:t> </a:t>
            </a:r>
            <a:r>
              <a:rPr lang="ja-JP" altLang="ja-JP" sz="1400" kern="0">
                <a:latin typeface="Yu Gothic" panose="020B0400000000000000" pitchFamily="34" charset="-128"/>
                <a:ea typeface="Yu Gothic" panose="020B0400000000000000" pitchFamily="34" charset="-128"/>
                <a:cs typeface="ＭＳ Ｐゴシック" charset="-128"/>
              </a:rPr>
              <a:t>入稿</a:t>
            </a:r>
            <a:r>
              <a:rPr lang="ja-JP" altLang="ja-JP" sz="1400" kern="0" dirty="0">
                <a:latin typeface="Yu Gothic" panose="020B0400000000000000" pitchFamily="34" charset="-128"/>
                <a:ea typeface="Yu Gothic" panose="020B0400000000000000" pitchFamily="34" charset="-128"/>
                <a:cs typeface="ＭＳ Ｐゴシック" charset="-128"/>
              </a:rPr>
              <a:t>の段階で使用ＯＳ、ソフト</a:t>
            </a:r>
            <a:r>
              <a:rPr lang="ja-JP" altLang="ja-JP" sz="1400" kern="0">
                <a:latin typeface="Yu Gothic" panose="020B0400000000000000" pitchFamily="34" charset="-128"/>
                <a:ea typeface="Yu Gothic" panose="020B0400000000000000" pitchFamily="34" charset="-128"/>
                <a:cs typeface="ＭＳ Ｐゴシック" charset="-128"/>
              </a:rPr>
              <a:t>のバージョン</a:t>
            </a:r>
            <a:r>
              <a:rPr lang="ja-JP" altLang="en-US" sz="1400" kern="0">
                <a:latin typeface="Yu Gothic" panose="020B0400000000000000" pitchFamily="34" charset="-128"/>
                <a:ea typeface="Yu Gothic" panose="020B0400000000000000" pitchFamily="34" charset="-128"/>
                <a:cs typeface="ＭＳ Ｐゴシック" charset="-128"/>
              </a:rPr>
              <a:t>を</a:t>
            </a:r>
            <a:r>
              <a:rPr lang="ja-JP" altLang="ja-JP" sz="1400" kern="0">
                <a:latin typeface="Yu Gothic" panose="020B0400000000000000" pitchFamily="34" charset="-128"/>
                <a:ea typeface="Yu Gothic" panose="020B0400000000000000" pitchFamily="34" charset="-128"/>
                <a:cs typeface="ＭＳ Ｐゴシック" charset="-128"/>
              </a:rPr>
              <a:t>明記</a:t>
            </a:r>
            <a:r>
              <a:rPr lang="ja-JP" altLang="en-US" sz="1400" kern="0">
                <a:latin typeface="Yu Gothic" panose="020B0400000000000000" pitchFamily="34" charset="-128"/>
                <a:ea typeface="Yu Gothic" panose="020B0400000000000000" pitchFamily="34" charset="-128"/>
                <a:cs typeface="ＭＳ Ｐゴシック" charset="-128"/>
              </a:rPr>
              <a:t>してください。</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tabLst>
                <a:tab pos="185738" algn="l"/>
              </a:tabLst>
            </a:pPr>
            <a:r>
              <a:rPr lang="en-US" altLang="ja-JP" sz="1400" kern="100" dirty="0">
                <a:latin typeface="Yu Gothic" panose="020B0400000000000000" pitchFamily="34" charset="-128"/>
                <a:ea typeface="Yu Gothic" panose="020B0400000000000000" pitchFamily="34" charset="-128"/>
                <a:cs typeface="Times New Roman" charset="0"/>
              </a:rPr>
              <a:t> </a:t>
            </a:r>
            <a:r>
              <a:rPr lang="ja-JP" altLang="ja-JP" sz="1400" kern="0">
                <a:latin typeface="Yu Gothic" panose="020B0400000000000000" pitchFamily="34" charset="-128"/>
                <a:ea typeface="Yu Gothic" panose="020B0400000000000000" pitchFamily="34" charset="-128"/>
                <a:cs typeface="ＭＳ Ｐゴシック" charset="-128"/>
              </a:rPr>
              <a:t>画像</a:t>
            </a:r>
            <a:r>
              <a:rPr lang="ja-JP" altLang="ja-JP" sz="1400" kern="0" dirty="0">
                <a:latin typeface="Yu Gothic" panose="020B0400000000000000" pitchFamily="34" charset="-128"/>
                <a:ea typeface="Yu Gothic" panose="020B0400000000000000" pitchFamily="34" charset="-128"/>
                <a:cs typeface="ＭＳ Ｐゴシック" charset="-128"/>
              </a:rPr>
              <a:t>を埋め込んでいる場合も写真データ</a:t>
            </a:r>
            <a:r>
              <a:rPr lang="ja-JP" altLang="ja-JP" sz="1400" kern="100" dirty="0">
                <a:latin typeface="Yu Gothic" panose="020B0400000000000000" pitchFamily="34" charset="-128"/>
                <a:ea typeface="Yu Gothic" panose="020B0400000000000000" pitchFamily="34" charset="-128"/>
                <a:cs typeface="Times New Roman" charset="0"/>
              </a:rPr>
              <a:t>ー</a:t>
            </a:r>
            <a:r>
              <a:rPr lang="ja-JP" altLang="ja-JP" sz="1400" kern="0">
                <a:latin typeface="Yu Gothic" panose="020B0400000000000000" pitchFamily="34" charset="-128"/>
                <a:ea typeface="Yu Gothic" panose="020B0400000000000000" pitchFamily="34" charset="-128"/>
                <a:cs typeface="ＭＳ Ｐゴシック" charset="-128"/>
              </a:rPr>
              <a:t>の添付</a:t>
            </a:r>
            <a:r>
              <a:rPr lang="ja-JP" altLang="en-US" sz="1400" kern="0">
                <a:latin typeface="Yu Gothic" panose="020B0400000000000000" pitchFamily="34" charset="-128"/>
                <a:ea typeface="Yu Gothic" panose="020B0400000000000000" pitchFamily="34" charset="-128"/>
                <a:cs typeface="ＭＳ Ｐゴシック" charset="-128"/>
              </a:rPr>
              <a:t>してください</a:t>
            </a:r>
            <a:r>
              <a:rPr lang="ja-JP" altLang="ja-JP" sz="1400" kern="0">
                <a:latin typeface="Yu Gothic" panose="020B0400000000000000" pitchFamily="34" charset="-128"/>
                <a:ea typeface="Yu Gothic" panose="020B0400000000000000" pitchFamily="34" charset="-128"/>
                <a:cs typeface="ＭＳ Ｐゴシック" charset="-128"/>
              </a:rPr>
              <a:t>。</a:t>
            </a:r>
            <a:endParaRPr lang="en-US" altLang="ja-JP" sz="1400" kern="100" dirty="0">
              <a:latin typeface="Yu Gothic" panose="020B0400000000000000" pitchFamily="34" charset="-128"/>
              <a:ea typeface="Yu Gothic" panose="020B0400000000000000" pitchFamily="34" charset="-128"/>
              <a:cs typeface="Times New Roman" charset="0"/>
            </a:endParaRPr>
          </a:p>
          <a:p>
            <a:pPr algn="just">
              <a:tabLst>
                <a:tab pos="185738" algn="l"/>
              </a:tabLst>
            </a:pPr>
            <a:r>
              <a:rPr lang="en-US" altLang="ja-JP" sz="1400" kern="100" dirty="0">
                <a:latin typeface="Yu Gothic" panose="020B0400000000000000" pitchFamily="34" charset="-128"/>
                <a:ea typeface="Yu Gothic" panose="020B0400000000000000" pitchFamily="34" charset="-128"/>
                <a:cs typeface="Times New Roman" charset="0"/>
              </a:rPr>
              <a:t> </a:t>
            </a:r>
            <a:r>
              <a:rPr lang="ja-JP" altLang="en-US" sz="1400" kern="0">
                <a:latin typeface="Yu Gothic" panose="020B0400000000000000" pitchFamily="34" charset="-128"/>
                <a:ea typeface="Yu Gothic" panose="020B0400000000000000" pitchFamily="34" charset="-128"/>
                <a:cs typeface="ＭＳ Ｐゴシック" charset="-128"/>
              </a:rPr>
              <a:t>原寸で（元データ）</a:t>
            </a:r>
            <a:r>
              <a:rPr lang="en-US" altLang="ja-JP" sz="1400" kern="0" dirty="0">
                <a:latin typeface="Yu Gothic" panose="020B0400000000000000" pitchFamily="34" charset="-128"/>
                <a:ea typeface="Yu Gothic" panose="020B0400000000000000" pitchFamily="34" charset="-128"/>
                <a:cs typeface="ＭＳ Ｐゴシック" charset="-128"/>
              </a:rPr>
              <a:t>100dpi</a:t>
            </a:r>
            <a:r>
              <a:rPr lang="ja-JP" altLang="en-US" sz="1400" kern="0">
                <a:latin typeface="Yu Gothic" panose="020B0400000000000000" pitchFamily="34" charset="-128"/>
                <a:ea typeface="Yu Gothic" panose="020B0400000000000000" pitchFamily="34" charset="-128"/>
                <a:cs typeface="ＭＳ Ｐゴシック" charset="-128"/>
              </a:rPr>
              <a:t>以上。</a:t>
            </a:r>
            <a:endParaRPr lang="en-US" altLang="ja-JP" sz="1400" kern="0" dirty="0">
              <a:latin typeface="Yu Gothic" panose="020B0400000000000000" pitchFamily="34" charset="-128"/>
              <a:ea typeface="Yu Gothic" panose="020B0400000000000000" pitchFamily="34" charset="-128"/>
              <a:cs typeface="ＭＳ Ｐゴシック" charset="-128"/>
            </a:endParaRPr>
          </a:p>
        </p:txBody>
      </p:sp>
      <p:graphicFrame>
        <p:nvGraphicFramePr>
          <p:cNvPr id="32" name="表 31">
            <a:extLst>
              <a:ext uri="{FF2B5EF4-FFF2-40B4-BE49-F238E27FC236}">
                <a16:creationId xmlns:a16="http://schemas.microsoft.com/office/drawing/2014/main" id="{AB7F720F-7650-024E-B71C-6A9FCDB10E55}"/>
              </a:ext>
            </a:extLst>
          </p:cNvPr>
          <p:cNvGraphicFramePr>
            <a:graphicFrameLocks noGrp="1"/>
          </p:cNvGraphicFramePr>
          <p:nvPr/>
        </p:nvGraphicFramePr>
        <p:xfrm>
          <a:off x="4299529" y="5269424"/>
          <a:ext cx="4480286" cy="1234521"/>
        </p:xfrm>
        <a:graphic>
          <a:graphicData uri="http://schemas.openxmlformats.org/drawingml/2006/table">
            <a:tbl>
              <a:tblPr firstRow="1" bandRow="1">
                <a:tableStyleId>{5C22544A-7EE6-4342-B048-85BDC9FD1C3A}</a:tableStyleId>
              </a:tblPr>
              <a:tblGrid>
                <a:gridCol w="1076992">
                  <a:extLst>
                    <a:ext uri="{9D8B030D-6E8A-4147-A177-3AD203B41FA5}">
                      <a16:colId xmlns:a16="http://schemas.microsoft.com/office/drawing/2014/main" val="996909353"/>
                    </a:ext>
                  </a:extLst>
                </a:gridCol>
                <a:gridCol w="3403294">
                  <a:extLst>
                    <a:ext uri="{9D8B030D-6E8A-4147-A177-3AD203B41FA5}">
                      <a16:colId xmlns:a16="http://schemas.microsoft.com/office/drawing/2014/main" val="1965000895"/>
                    </a:ext>
                  </a:extLst>
                </a:gridCol>
              </a:tblGrid>
              <a:tr h="612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de-DE" altLang="ja-JP" sz="1000" b="1" dirty="0">
                          <a:latin typeface="Yu Gothic" panose="020B0400000000000000" pitchFamily="34" charset="-128"/>
                          <a:ea typeface="Yu Gothic" panose="020B0400000000000000" pitchFamily="34" charset="-128"/>
                        </a:rPr>
                        <a:t>Adobe Illustrator</a:t>
                      </a:r>
                      <a:endParaRPr kumimoji="1" lang="ja-JP" altLang="en-US" sz="1000" b="1">
                        <a:latin typeface="Yu Gothic" panose="020B0400000000000000" pitchFamily="34" charset="-128"/>
                        <a:ea typeface="Yu Gothic" panose="020B0400000000000000" pitchFamily="34" charset="-128"/>
                      </a:endParaRPr>
                    </a:p>
                  </a:txBody>
                  <a:tcPr marL="73371" marR="73371" marT="36685" marB="36685" anchor="ct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panose="020B0400000000000000" pitchFamily="34" charset="-128"/>
                          <a:ea typeface="Yu Gothic" panose="020B0400000000000000" pitchFamily="34" charset="-128"/>
                        </a:rPr>
                        <a:t>文字は全てアウトライン </a:t>
                      </a:r>
                      <a:endParaRPr kumimoji="1" lang="en-US" altLang="ja-JP" sz="900" b="0" dirty="0">
                        <a:solidFill>
                          <a:schemeClr val="tx1"/>
                        </a:solidFill>
                        <a:latin typeface="Yu Gothic" panose="020B0400000000000000" pitchFamily="34" charset="-128"/>
                        <a:ea typeface="Yu Gothic" panose="020B0400000000000000"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panose="020B0400000000000000" pitchFamily="34" charset="-128"/>
                          <a:ea typeface="Yu Gothic" panose="020B0400000000000000" pitchFamily="34" charset="-128"/>
                        </a:rPr>
                        <a:t>オーバープリントは使用しないでください。</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Yu Gothic" panose="020B0400000000000000" pitchFamily="34" charset="-128"/>
                          <a:ea typeface="Yu Gothic" panose="020B0400000000000000" pitchFamily="34" charset="-128"/>
                        </a:rPr>
                        <a:t>.eps</a:t>
                      </a:r>
                      <a:r>
                        <a:rPr kumimoji="1" lang="ja-JP" altLang="en-US" sz="900" b="0">
                          <a:solidFill>
                            <a:schemeClr val="tx1"/>
                          </a:solidFill>
                          <a:latin typeface="Yu Gothic" panose="020B0400000000000000" pitchFamily="34" charset="-128"/>
                          <a:ea typeface="Yu Gothic" panose="020B0400000000000000" pitchFamily="34" charset="-128"/>
                        </a:rPr>
                        <a:t>または</a:t>
                      </a:r>
                      <a:r>
                        <a:rPr kumimoji="1" lang="en-US" altLang="ja-JP" sz="900" b="0" dirty="0">
                          <a:solidFill>
                            <a:schemeClr val="tx1"/>
                          </a:solidFill>
                          <a:latin typeface="Yu Gothic" panose="020B0400000000000000" pitchFamily="34" charset="-128"/>
                          <a:ea typeface="Yu Gothic" panose="020B0400000000000000" pitchFamily="34" charset="-128"/>
                        </a:rPr>
                        <a:t>.</a:t>
                      </a:r>
                      <a:r>
                        <a:rPr kumimoji="1" lang="en-US" altLang="ja-JP" sz="900" b="0" dirty="0" err="1">
                          <a:solidFill>
                            <a:schemeClr val="tx1"/>
                          </a:solidFill>
                          <a:latin typeface="Yu Gothic" panose="020B0400000000000000" pitchFamily="34" charset="-128"/>
                          <a:ea typeface="Yu Gothic" panose="020B0400000000000000" pitchFamily="34" charset="-128"/>
                        </a:rPr>
                        <a:t>ai</a:t>
                      </a:r>
                      <a:r>
                        <a:rPr kumimoji="1" lang="ja-JP" altLang="en-US" sz="900" b="0">
                          <a:solidFill>
                            <a:schemeClr val="tx1"/>
                          </a:solidFill>
                          <a:latin typeface="Yu Gothic" panose="020B0400000000000000" pitchFamily="34" charset="-128"/>
                          <a:ea typeface="Yu Gothic" panose="020B0400000000000000" pitchFamily="34" charset="-128"/>
                        </a:rPr>
                        <a:t>形式で保存。拡張子は必ずつけてください。</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panose="020B0400000000000000" pitchFamily="34" charset="-128"/>
                          <a:ea typeface="Yu Gothic" panose="020B0400000000000000" pitchFamily="34" charset="-128"/>
                        </a:rPr>
                        <a:t>ＣＭＹＫを使用。</a:t>
                      </a:r>
                    </a:p>
                  </a:txBody>
                  <a:tcPr marL="73371" marR="73371" marT="36685" marB="36685" anchor="ctr">
                    <a:solidFill>
                      <a:schemeClr val="bg1">
                        <a:lumMod val="85000"/>
                      </a:schemeClr>
                    </a:solidFill>
                  </a:tcPr>
                </a:tc>
                <a:extLst>
                  <a:ext uri="{0D108BD9-81ED-4DB2-BD59-A6C34878D82A}">
                    <a16:rowId xmlns:a16="http://schemas.microsoft.com/office/drawing/2014/main" val="3518931575"/>
                  </a:ext>
                </a:extLst>
              </a:tr>
              <a:tr h="612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de-DE" altLang="ja-JP" sz="1000" b="1">
                          <a:solidFill>
                            <a:schemeClr val="bg1"/>
                          </a:solidFill>
                          <a:latin typeface="Yu Gothic" panose="020B0400000000000000" pitchFamily="34" charset="-128"/>
                          <a:ea typeface="Yu Gothic" panose="020B0400000000000000" pitchFamily="34" charset="-128"/>
                        </a:rPr>
                        <a:t>Adobe Photoshop</a:t>
                      </a:r>
                      <a:endParaRPr kumimoji="1" lang="ja-JP" altLang="en-US" sz="1000" b="1">
                        <a:solidFill>
                          <a:schemeClr val="bg1"/>
                        </a:solidFill>
                        <a:latin typeface="Yu Gothic" panose="020B0400000000000000" pitchFamily="34" charset="-128"/>
                        <a:ea typeface="Yu Gothic" panose="020B0400000000000000" pitchFamily="34" charset="-128"/>
                      </a:endParaRPr>
                    </a:p>
                  </a:txBody>
                  <a:tcPr marL="73371" marR="73371" marT="36685" marB="36685" anchor="ct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panose="020B0400000000000000" pitchFamily="34" charset="-128"/>
                          <a:ea typeface="Yu Gothic" panose="020B0400000000000000" pitchFamily="34" charset="-128"/>
                        </a:rPr>
                        <a:t>原寸でデーターを作成した場合、</a:t>
                      </a:r>
                      <a:r>
                        <a:rPr kumimoji="1" lang="en-US" altLang="ja-JP" sz="900" b="0" dirty="0">
                          <a:latin typeface="Yu Gothic" panose="020B0400000000000000" pitchFamily="34" charset="-128"/>
                          <a:ea typeface="Yu Gothic" panose="020B0400000000000000" pitchFamily="34" charset="-128"/>
                        </a:rPr>
                        <a:t>100dpi</a:t>
                      </a:r>
                      <a:r>
                        <a:rPr kumimoji="1" lang="ja-JP" altLang="en-US" sz="900" b="0">
                          <a:latin typeface="Yu Gothic" panose="020B0400000000000000" pitchFamily="34" charset="-128"/>
                          <a:ea typeface="Yu Gothic" panose="020B0400000000000000" pitchFamily="34" charset="-128"/>
                        </a:rPr>
                        <a:t>以上。</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panose="020B0400000000000000" pitchFamily="34" charset="-128"/>
                          <a:ea typeface="Yu Gothic" panose="020B0400000000000000" pitchFamily="34" charset="-128"/>
                        </a:rPr>
                        <a:t>写真データは</a:t>
                      </a:r>
                      <a:r>
                        <a:rPr kumimoji="1" lang="en-US" altLang="ja-JP" sz="900" b="0" dirty="0">
                          <a:latin typeface="Yu Gothic" panose="020B0400000000000000" pitchFamily="34" charset="-128"/>
                          <a:ea typeface="Yu Gothic" panose="020B0400000000000000" pitchFamily="34" charset="-128"/>
                        </a:rPr>
                        <a:t>Illustrator</a:t>
                      </a:r>
                      <a:r>
                        <a:rPr kumimoji="1" lang="ja-JP" altLang="en-US" sz="900" b="0">
                          <a:latin typeface="Yu Gothic" panose="020B0400000000000000" pitchFamily="34" charset="-128"/>
                          <a:ea typeface="Yu Gothic" panose="020B0400000000000000" pitchFamily="34" charset="-128"/>
                        </a:rPr>
                        <a:t>へのリンクをお願いします。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panose="020B0400000000000000" pitchFamily="34" charset="-128"/>
                          <a:ea typeface="Yu Gothic" panose="020B0400000000000000" pitchFamily="34" charset="-128"/>
                        </a:rPr>
                        <a:t>ＣＭＹＫを使用。</a:t>
                      </a:r>
                    </a:p>
                  </a:txBody>
                  <a:tcPr marL="73371" marR="73371" marT="36685" marB="36685" anchor="ctr">
                    <a:solidFill>
                      <a:schemeClr val="bg1">
                        <a:lumMod val="85000"/>
                      </a:schemeClr>
                    </a:solidFill>
                  </a:tcPr>
                </a:tc>
                <a:extLst>
                  <a:ext uri="{0D108BD9-81ED-4DB2-BD59-A6C34878D82A}">
                    <a16:rowId xmlns:a16="http://schemas.microsoft.com/office/drawing/2014/main" val="3206370726"/>
                  </a:ext>
                </a:extLst>
              </a:tr>
            </a:tbl>
          </a:graphicData>
        </a:graphic>
      </p:graphicFrame>
    </p:spTree>
    <p:extLst>
      <p:ext uri="{BB962C8B-B14F-4D97-AF65-F5344CB8AC3E}">
        <p14:creationId xmlns:p14="http://schemas.microsoft.com/office/powerpoint/2010/main" val="19985602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539</Words>
  <Application>Microsoft Macintosh PowerPoint</Application>
  <PresentationFormat>ワイド画面</PresentationFormat>
  <Paragraphs>64</Paragraphs>
  <Slides>3</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Yu Gothic</vt:lpstr>
      <vt:lpstr>Yu Gothic</vt:lpstr>
      <vt:lpstr>游ゴシック Light</vt:lpstr>
      <vt:lpstr>Arial</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dc:creator>
  <cp:lastModifiedBy> </cp:lastModifiedBy>
  <cp:revision>21</cp:revision>
  <dcterms:created xsi:type="dcterms:W3CDTF">2022-02-17T23:40:40Z</dcterms:created>
  <dcterms:modified xsi:type="dcterms:W3CDTF">2022-05-20T13:00:37Z</dcterms:modified>
</cp:coreProperties>
</file>